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56" r:id="rId2"/>
    <p:sldId id="257" r:id="rId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86BA51C2-30A1-064F-15BE-B2B6926AEA90}" v="1612" dt="2022-08-31T15:22:43.528"/>
    <p1510:client id="{BBDD1415-5B91-89B3-9A53-DCCE3684953F}" v="31" dt="2022-08-31T15:33:21.482"/>
    <p1510:client id="{C9540187-34B4-CF0F-DB63-1D82B2334D9A}" v="1184" dt="2022-08-31T12:26:49.819"/>
    <p1510:client id="{CCDEBB95-FA4D-C4F4-C64A-BEEEE04A8C85}" v="857" dt="2022-09-01T12:59:50.397"/>
    <p1510:client id="{D052BDDD-E9F2-A479-ACCF-AB457C39AB16}" v="4" dt="2022-10-02T10:24:43.628"/>
    <p1510:client id="{F7650C1A-9C27-41D2-D698-FCD8158B5EB1}" v="9" dt="2022-08-31T18:02:32.824"/>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610"/>
    <p:restoredTop sz="95741"/>
  </p:normalViewPr>
  <p:slideViewPr>
    <p:cSldViewPr snapToGrid="0" snapToObjects="1">
      <p:cViewPr varScale="1">
        <p:scale>
          <a:sx n="68" d="100"/>
          <a:sy n="68" d="100"/>
        </p:scale>
        <p:origin x="714"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microsoft.com/office/2016/11/relationships/changesInfo" Target="changesInfos/changesInfo1.xml"/><Relationship Id="rId3" Type="http://schemas.openxmlformats.org/officeDocument/2006/relationships/slide" Target="slides/slide2.xml"/><Relationship Id="rId7"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theme" Target="theme/theme1.xml"/><Relationship Id="rId5" Type="http://schemas.openxmlformats.org/officeDocument/2006/relationships/viewProps" Target="viewProps.xml"/><Relationship Id="rId4" Type="http://schemas.openxmlformats.org/officeDocument/2006/relationships/presProps" Target="presProps.xml"/><Relationship Id="rId9" Type="http://schemas.microsoft.com/office/2015/10/relationships/revisionInfo" Target="revisionInfo.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Sophie Moreton" userId="S::smo@campsmount.com::71f0bf5c-9322-4fab-9d0c-75ac06cebb89" providerId="AD" clId="Web-{D052BDDD-E9F2-A479-ACCF-AB457C39AB16}"/>
    <pc:docChg chg="modSld">
      <pc:chgData name="Sophie Moreton" userId="S::smo@campsmount.com::71f0bf5c-9322-4fab-9d0c-75ac06cebb89" providerId="AD" clId="Web-{D052BDDD-E9F2-A479-ACCF-AB457C39AB16}" dt="2022-10-02T10:18:06.744" v="1"/>
      <pc:docMkLst>
        <pc:docMk/>
      </pc:docMkLst>
      <pc:sldChg chg="modSp">
        <pc:chgData name="Sophie Moreton" userId="S::smo@campsmount.com::71f0bf5c-9322-4fab-9d0c-75ac06cebb89" providerId="AD" clId="Web-{D052BDDD-E9F2-A479-ACCF-AB457C39AB16}" dt="2022-10-02T10:18:06.744" v="1"/>
        <pc:sldMkLst>
          <pc:docMk/>
          <pc:sldMk cId="2523578455" sldId="257"/>
        </pc:sldMkLst>
        <pc:graphicFrameChg chg="mod modGraphic">
          <ac:chgData name="Sophie Moreton" userId="S::smo@campsmount.com::71f0bf5c-9322-4fab-9d0c-75ac06cebb89" providerId="AD" clId="Web-{D052BDDD-E9F2-A479-ACCF-AB457C39AB16}" dt="2022-10-02T10:18:06.744" v="1"/>
          <ac:graphicFrameMkLst>
            <pc:docMk/>
            <pc:sldMk cId="2523578455" sldId="257"/>
            <ac:graphicFrameMk id="8" creationId="{886AC70B-A353-4390-DC95-97E8934AB340}"/>
          </ac:graphicFrameMkLst>
        </pc:graphicFrameChg>
      </pc:sldChg>
    </pc:docChg>
  </pc:docChgLst>
  <pc:docChgLst>
    <pc:chgData name="Samantha Jefferies" userId="S::sjf@campsmount.com::49659943-5902-4ddb-b5ba-5785cd33655e" providerId="AD" clId="Web-{F7650C1A-9C27-41D2-D698-FCD8158B5EB1}"/>
    <pc:docChg chg="modSld">
      <pc:chgData name="Samantha Jefferies" userId="S::sjf@campsmount.com::49659943-5902-4ddb-b5ba-5785cd33655e" providerId="AD" clId="Web-{F7650C1A-9C27-41D2-D698-FCD8158B5EB1}" dt="2022-08-31T18:02:31.402" v="4"/>
      <pc:docMkLst>
        <pc:docMk/>
      </pc:docMkLst>
      <pc:sldChg chg="modSp">
        <pc:chgData name="Samantha Jefferies" userId="S::sjf@campsmount.com::49659943-5902-4ddb-b5ba-5785cd33655e" providerId="AD" clId="Web-{F7650C1A-9C27-41D2-D698-FCD8158B5EB1}" dt="2022-08-31T18:02:31.402" v="4"/>
        <pc:sldMkLst>
          <pc:docMk/>
          <pc:sldMk cId="3584843584" sldId="256"/>
        </pc:sldMkLst>
        <pc:graphicFrameChg chg="mod modGraphic">
          <ac:chgData name="Samantha Jefferies" userId="S::sjf@campsmount.com::49659943-5902-4ddb-b5ba-5785cd33655e" providerId="AD" clId="Web-{F7650C1A-9C27-41D2-D698-FCD8158B5EB1}" dt="2022-08-31T18:02:31.402" v="4"/>
          <ac:graphicFrameMkLst>
            <pc:docMk/>
            <pc:sldMk cId="3584843584" sldId="256"/>
            <ac:graphicFrameMk id="7" creationId="{5DD31BA1-FE80-EF97-ACB9-F31A9B083C8F}"/>
          </ac:graphicFrameMkLst>
        </pc:graphicFrameChg>
        <pc:graphicFrameChg chg="mod modGraphic">
          <ac:chgData name="Samantha Jefferies" userId="S::sjf@campsmount.com::49659943-5902-4ddb-b5ba-5785cd33655e" providerId="AD" clId="Web-{F7650C1A-9C27-41D2-D698-FCD8158B5EB1}" dt="2022-08-31T18:01:53.520" v="0"/>
          <ac:graphicFrameMkLst>
            <pc:docMk/>
            <pc:sldMk cId="3584843584" sldId="256"/>
            <ac:graphicFrameMk id="9" creationId="{DD2B7C42-D989-A430-0DA7-F66970E42710}"/>
          </ac:graphicFrameMkLst>
        </pc:graphicFrameChg>
      </pc:sldChg>
    </pc:docChg>
  </pc:docChgLst>
  <pc:docChgLst>
    <pc:chgData name="Samantha Jefferies" userId="S::sjf@campsmount.com::49659943-5902-4ddb-b5ba-5785cd33655e" providerId="AD" clId="Web-{86BA51C2-30A1-064F-15BE-B2B6926AEA90}"/>
    <pc:docChg chg="addSld modSld modMainMaster">
      <pc:chgData name="Samantha Jefferies" userId="S::sjf@campsmount.com::49659943-5902-4ddb-b5ba-5785cd33655e" providerId="AD" clId="Web-{86BA51C2-30A1-064F-15BE-B2B6926AEA90}" dt="2022-08-31T15:22:43.528" v="1549"/>
      <pc:docMkLst>
        <pc:docMk/>
      </pc:docMkLst>
      <pc:sldChg chg="addSp delSp modSp mod">
        <pc:chgData name="Samantha Jefferies" userId="S::sjf@campsmount.com::49659943-5902-4ddb-b5ba-5785cd33655e" providerId="AD" clId="Web-{86BA51C2-30A1-064F-15BE-B2B6926AEA90}" dt="2022-08-31T15:22:43.528" v="1549"/>
        <pc:sldMkLst>
          <pc:docMk/>
          <pc:sldMk cId="3584843584" sldId="256"/>
        </pc:sldMkLst>
        <pc:graphicFrameChg chg="add mod modGraphic">
          <ac:chgData name="Samantha Jefferies" userId="S::sjf@campsmount.com::49659943-5902-4ddb-b5ba-5785cd33655e" providerId="AD" clId="Web-{86BA51C2-30A1-064F-15BE-B2B6926AEA90}" dt="2022-08-31T15:06:40.664" v="1199" actId="1076"/>
          <ac:graphicFrameMkLst>
            <pc:docMk/>
            <pc:sldMk cId="3584843584" sldId="256"/>
            <ac:graphicFrameMk id="3" creationId="{1B818662-9E0F-D4F1-D9A1-79BE5D085BE9}"/>
          </ac:graphicFrameMkLst>
        </pc:graphicFrameChg>
        <pc:graphicFrameChg chg="mod modGraphic">
          <ac:chgData name="Samantha Jefferies" userId="S::sjf@campsmount.com::49659943-5902-4ddb-b5ba-5785cd33655e" providerId="AD" clId="Web-{86BA51C2-30A1-064F-15BE-B2B6926AEA90}" dt="2022-08-31T15:15:45.810" v="1471"/>
          <ac:graphicFrameMkLst>
            <pc:docMk/>
            <pc:sldMk cId="3584843584" sldId="256"/>
            <ac:graphicFrameMk id="5" creationId="{2979036C-75EA-726B-539D-79F2845DA18E}"/>
          </ac:graphicFrameMkLst>
        </pc:graphicFrameChg>
        <pc:graphicFrameChg chg="mod modGraphic">
          <ac:chgData name="Samantha Jefferies" userId="S::sjf@campsmount.com::49659943-5902-4ddb-b5ba-5785cd33655e" providerId="AD" clId="Web-{86BA51C2-30A1-064F-15BE-B2B6926AEA90}" dt="2022-08-31T15:17:14.422" v="1510"/>
          <ac:graphicFrameMkLst>
            <pc:docMk/>
            <pc:sldMk cId="3584843584" sldId="256"/>
            <ac:graphicFrameMk id="7" creationId="{5DD31BA1-FE80-EF97-ACB9-F31A9B083C8F}"/>
          </ac:graphicFrameMkLst>
        </pc:graphicFrameChg>
        <pc:graphicFrameChg chg="add del mod modGraphic">
          <ac:chgData name="Samantha Jefferies" userId="S::sjf@campsmount.com::49659943-5902-4ddb-b5ba-5785cd33655e" providerId="AD" clId="Web-{86BA51C2-30A1-064F-15BE-B2B6926AEA90}" dt="2022-08-31T15:11:53.910" v="1313"/>
          <ac:graphicFrameMkLst>
            <pc:docMk/>
            <pc:sldMk cId="3584843584" sldId="256"/>
            <ac:graphicFrameMk id="8" creationId="{56BA7C98-695D-C74F-E4DB-02D29CBEB102}"/>
          </ac:graphicFrameMkLst>
        </pc:graphicFrameChg>
        <pc:graphicFrameChg chg="add mod modGraphic">
          <ac:chgData name="Samantha Jefferies" userId="S::sjf@campsmount.com::49659943-5902-4ddb-b5ba-5785cd33655e" providerId="AD" clId="Web-{86BA51C2-30A1-064F-15BE-B2B6926AEA90}" dt="2022-08-31T15:22:43.528" v="1549"/>
          <ac:graphicFrameMkLst>
            <pc:docMk/>
            <pc:sldMk cId="3584843584" sldId="256"/>
            <ac:graphicFrameMk id="9" creationId="{DD2B7C42-D989-A430-0DA7-F66970E42710}"/>
          </ac:graphicFrameMkLst>
        </pc:graphicFrameChg>
        <pc:graphicFrameChg chg="del mod modGraphic">
          <ac:chgData name="Samantha Jefferies" userId="S::sjf@campsmount.com::49659943-5902-4ddb-b5ba-5785cd33655e" providerId="AD" clId="Web-{86BA51C2-30A1-064F-15BE-B2B6926AEA90}" dt="2022-08-31T15:06:08.679" v="1191"/>
          <ac:graphicFrameMkLst>
            <pc:docMk/>
            <pc:sldMk cId="3584843584" sldId="256"/>
            <ac:graphicFrameMk id="11" creationId="{65471719-91E9-A5F5-DCD4-E8C12795EBC5}"/>
          </ac:graphicFrameMkLst>
        </pc:graphicFrameChg>
        <pc:graphicFrameChg chg="mod modGraphic">
          <ac:chgData name="Samantha Jefferies" userId="S::sjf@campsmount.com::49659943-5902-4ddb-b5ba-5785cd33655e" providerId="AD" clId="Web-{86BA51C2-30A1-064F-15BE-B2B6926AEA90}" dt="2022-08-31T15:15:34.825" v="1469"/>
          <ac:graphicFrameMkLst>
            <pc:docMk/>
            <pc:sldMk cId="3584843584" sldId="256"/>
            <ac:graphicFrameMk id="13" creationId="{F1A3ED53-75A8-9346-F7AC-703661D36EB0}"/>
          </ac:graphicFrameMkLst>
        </pc:graphicFrameChg>
        <pc:picChg chg="add del mod">
          <ac:chgData name="Samantha Jefferies" userId="S::sjf@campsmount.com::49659943-5902-4ddb-b5ba-5785cd33655e" providerId="AD" clId="Web-{86BA51C2-30A1-064F-15BE-B2B6926AEA90}" dt="2022-08-31T14:56:43.439" v="768"/>
          <ac:picMkLst>
            <pc:docMk/>
            <pc:sldMk cId="3584843584" sldId="256"/>
            <ac:picMk id="2" creationId="{52CCBF75-84AF-1B82-78B5-C5190DB9652B}"/>
          </ac:picMkLst>
        </pc:picChg>
      </pc:sldChg>
      <pc:sldChg chg="addSp delSp modSp new mod setBg">
        <pc:chgData name="Samantha Jefferies" userId="S::sjf@campsmount.com::49659943-5902-4ddb-b5ba-5785cd33655e" providerId="AD" clId="Web-{86BA51C2-30A1-064F-15BE-B2B6926AEA90}" dt="2022-08-31T15:17:53.111" v="1547"/>
        <pc:sldMkLst>
          <pc:docMk/>
          <pc:sldMk cId="2523578455" sldId="257"/>
        </pc:sldMkLst>
        <pc:spChg chg="del">
          <ac:chgData name="Samantha Jefferies" userId="S::sjf@campsmount.com::49659943-5902-4ddb-b5ba-5785cd33655e" providerId="AD" clId="Web-{86BA51C2-30A1-064F-15BE-B2B6926AEA90}" dt="2022-08-31T15:07:44.448" v="1224"/>
          <ac:spMkLst>
            <pc:docMk/>
            <pc:sldMk cId="2523578455" sldId="257"/>
            <ac:spMk id="2" creationId="{5C42512E-F8BF-572A-A3C8-563965131B70}"/>
          </ac:spMkLst>
        </pc:spChg>
        <pc:spChg chg="del">
          <ac:chgData name="Samantha Jefferies" userId="S::sjf@campsmount.com::49659943-5902-4ddb-b5ba-5785cd33655e" providerId="AD" clId="Web-{86BA51C2-30A1-064F-15BE-B2B6926AEA90}" dt="2022-08-31T15:06:13.367" v="1192"/>
          <ac:spMkLst>
            <pc:docMk/>
            <pc:sldMk cId="2523578455" sldId="257"/>
            <ac:spMk id="3" creationId="{B2B6885B-F28C-A507-7ED1-11B191E63F9B}"/>
          </ac:spMkLst>
        </pc:spChg>
        <pc:spChg chg="add del mod">
          <ac:chgData name="Samantha Jefferies" userId="S::sjf@campsmount.com::49659943-5902-4ddb-b5ba-5785cd33655e" providerId="AD" clId="Web-{86BA51C2-30A1-064F-15BE-B2B6926AEA90}" dt="2022-08-31T15:06:43.540" v="1200"/>
          <ac:spMkLst>
            <pc:docMk/>
            <pc:sldMk cId="2523578455" sldId="257"/>
            <ac:spMk id="7" creationId="{CD28FB48-BF9E-029F-4818-19494ED24101}"/>
          </ac:spMkLst>
        </pc:spChg>
        <pc:spChg chg="add del mod">
          <ac:chgData name="Samantha Jefferies" userId="S::sjf@campsmount.com::49659943-5902-4ddb-b5ba-5785cd33655e" providerId="AD" clId="Web-{86BA51C2-30A1-064F-15BE-B2B6926AEA90}" dt="2022-08-31T15:07:42.323" v="1223"/>
          <ac:spMkLst>
            <pc:docMk/>
            <pc:sldMk cId="2523578455" sldId="257"/>
            <ac:spMk id="10" creationId="{65D658B4-DF2D-C863-3339-9D2F81A090FE}"/>
          </ac:spMkLst>
        </pc:spChg>
        <pc:graphicFrameChg chg="add del mod ord modGraphic">
          <ac:chgData name="Samantha Jefferies" userId="S::sjf@campsmount.com::49659943-5902-4ddb-b5ba-5785cd33655e" providerId="AD" clId="Web-{86BA51C2-30A1-064F-15BE-B2B6926AEA90}" dt="2022-08-31T15:07:41.010" v="1222"/>
          <ac:graphicFrameMkLst>
            <pc:docMk/>
            <pc:sldMk cId="2523578455" sldId="257"/>
            <ac:graphicFrameMk id="5" creationId="{BFF758E1-0D3B-66D7-6013-ED09743C83F0}"/>
          </ac:graphicFrameMkLst>
        </pc:graphicFrameChg>
        <pc:graphicFrameChg chg="add mod modGraphic">
          <ac:chgData name="Samantha Jefferies" userId="S::sjf@campsmount.com::49659943-5902-4ddb-b5ba-5785cd33655e" providerId="AD" clId="Web-{86BA51C2-30A1-064F-15BE-B2B6926AEA90}" dt="2022-08-31T15:17:53.111" v="1547"/>
          <ac:graphicFrameMkLst>
            <pc:docMk/>
            <pc:sldMk cId="2523578455" sldId="257"/>
            <ac:graphicFrameMk id="8" creationId="{886AC70B-A353-4390-DC95-97E8934AB340}"/>
          </ac:graphicFrameMkLst>
        </pc:graphicFrameChg>
      </pc:sldChg>
      <pc:sldMasterChg chg="mod setBg modSldLayout">
        <pc:chgData name="Samantha Jefferies" userId="S::sjf@campsmount.com::49659943-5902-4ddb-b5ba-5785cd33655e" providerId="AD" clId="Web-{86BA51C2-30A1-064F-15BE-B2B6926AEA90}" dt="2022-08-31T15:06:29.805" v="1196"/>
        <pc:sldMasterMkLst>
          <pc:docMk/>
          <pc:sldMasterMk cId="2383696498" sldId="2147483648"/>
        </pc:sldMasterMkLst>
        <pc:sldLayoutChg chg="mod">
          <pc:chgData name="Samantha Jefferies" userId="S::sjf@campsmount.com::49659943-5902-4ddb-b5ba-5785cd33655e" providerId="AD" clId="Web-{86BA51C2-30A1-064F-15BE-B2B6926AEA90}" dt="2022-08-31T15:06:29.805" v="1196"/>
          <pc:sldLayoutMkLst>
            <pc:docMk/>
            <pc:sldMasterMk cId="2383696498" sldId="2147483648"/>
            <pc:sldLayoutMk cId="2673622903" sldId="2147483649"/>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759591019" sldId="2147483650"/>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1640260182" sldId="2147483651"/>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2380847688" sldId="2147483652"/>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589414117" sldId="2147483653"/>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2531074280" sldId="2147483654"/>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2436300006" sldId="2147483655"/>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2463215519" sldId="2147483656"/>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3882257648" sldId="2147483657"/>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1729845314" sldId="2147483658"/>
          </pc:sldLayoutMkLst>
        </pc:sldLayoutChg>
        <pc:sldLayoutChg chg="mod">
          <pc:chgData name="Samantha Jefferies" userId="S::sjf@campsmount.com::49659943-5902-4ddb-b5ba-5785cd33655e" providerId="AD" clId="Web-{86BA51C2-30A1-064F-15BE-B2B6926AEA90}" dt="2022-08-31T15:06:29.805" v="1196"/>
          <pc:sldLayoutMkLst>
            <pc:docMk/>
            <pc:sldMasterMk cId="2383696498" sldId="2147483648"/>
            <pc:sldLayoutMk cId="116851209" sldId="2147483659"/>
          </pc:sldLayoutMkLst>
        </pc:sldLayoutChg>
      </pc:sldMasterChg>
    </pc:docChg>
  </pc:docChgLst>
  <pc:docChgLst>
    <pc:chgData name="Samantha Jefferies" userId="S::sjf@campsmount.com::49659943-5902-4ddb-b5ba-5785cd33655e" providerId="AD" clId="Web-{CCDEBB95-FA4D-C4F4-C64A-BEEEE04A8C85}"/>
    <pc:docChg chg="modSld">
      <pc:chgData name="Samantha Jefferies" userId="S::sjf@campsmount.com::49659943-5902-4ddb-b5ba-5785cd33655e" providerId="AD" clId="Web-{CCDEBB95-FA4D-C4F4-C64A-BEEEE04A8C85}" dt="2022-09-01T12:59:50.397" v="774"/>
      <pc:docMkLst>
        <pc:docMk/>
      </pc:docMkLst>
      <pc:sldChg chg="addSp delSp modSp">
        <pc:chgData name="Samantha Jefferies" userId="S::sjf@campsmount.com::49659943-5902-4ddb-b5ba-5785cd33655e" providerId="AD" clId="Web-{CCDEBB95-FA4D-C4F4-C64A-BEEEE04A8C85}" dt="2022-09-01T12:58:28.391" v="772"/>
        <pc:sldMkLst>
          <pc:docMk/>
          <pc:sldMk cId="3584843584" sldId="256"/>
        </pc:sldMkLst>
        <pc:spChg chg="mod">
          <ac:chgData name="Samantha Jefferies" userId="S::sjf@campsmount.com::49659943-5902-4ddb-b5ba-5785cd33655e" providerId="AD" clId="Web-{CCDEBB95-FA4D-C4F4-C64A-BEEEE04A8C85}" dt="2022-09-01T12:57:22.621" v="763" actId="20577"/>
          <ac:spMkLst>
            <pc:docMk/>
            <pc:sldMk cId="3584843584" sldId="256"/>
            <ac:spMk id="4" creationId="{F2A96557-718C-A1A0-A384-5B9B7476E98A}"/>
          </ac:spMkLst>
        </pc:spChg>
        <pc:graphicFrameChg chg="add del mod modGraphic">
          <ac:chgData name="Samantha Jefferies" userId="S::sjf@campsmount.com::49659943-5902-4ddb-b5ba-5785cd33655e" providerId="AD" clId="Web-{CCDEBB95-FA4D-C4F4-C64A-BEEEE04A8C85}" dt="2022-09-01T12:32:14.990" v="279"/>
          <ac:graphicFrameMkLst>
            <pc:docMk/>
            <pc:sldMk cId="3584843584" sldId="256"/>
            <ac:graphicFrameMk id="2" creationId="{7F7F33A7-C77C-089A-CD97-D98F79CC2A3D}"/>
          </ac:graphicFrameMkLst>
        </pc:graphicFrameChg>
        <pc:graphicFrameChg chg="mod modGraphic">
          <ac:chgData name="Samantha Jefferies" userId="S::sjf@campsmount.com::49659943-5902-4ddb-b5ba-5785cd33655e" providerId="AD" clId="Web-{CCDEBB95-FA4D-C4F4-C64A-BEEEE04A8C85}" dt="2022-09-01T12:55:27.815" v="749"/>
          <ac:graphicFrameMkLst>
            <pc:docMk/>
            <pc:sldMk cId="3584843584" sldId="256"/>
            <ac:graphicFrameMk id="5" creationId="{2979036C-75EA-726B-539D-79F2845DA18E}"/>
          </ac:graphicFrameMkLst>
        </pc:graphicFrameChg>
        <pc:graphicFrameChg chg="del">
          <ac:chgData name="Samantha Jefferies" userId="S::sjf@campsmount.com::49659943-5902-4ddb-b5ba-5785cd33655e" providerId="AD" clId="Web-{CCDEBB95-FA4D-C4F4-C64A-BEEEE04A8C85}" dt="2022-09-01T12:32:14.990" v="280"/>
          <ac:graphicFrameMkLst>
            <pc:docMk/>
            <pc:sldMk cId="3584843584" sldId="256"/>
            <ac:graphicFrameMk id="7" creationId="{5DD31BA1-FE80-EF97-ACB9-F31A9B083C8F}"/>
          </ac:graphicFrameMkLst>
        </pc:graphicFrameChg>
        <pc:graphicFrameChg chg="add mod modGraphic">
          <ac:chgData name="Samantha Jefferies" userId="S::sjf@campsmount.com::49659943-5902-4ddb-b5ba-5785cd33655e" providerId="AD" clId="Web-{CCDEBB95-FA4D-C4F4-C64A-BEEEE04A8C85}" dt="2022-09-01T12:32:53.680" v="293"/>
          <ac:graphicFrameMkLst>
            <pc:docMk/>
            <pc:sldMk cId="3584843584" sldId="256"/>
            <ac:graphicFrameMk id="8" creationId="{9B212004-EFDC-5068-5C7A-17A3CE675D50}"/>
          </ac:graphicFrameMkLst>
        </pc:graphicFrameChg>
        <pc:graphicFrameChg chg="del">
          <ac:chgData name="Samantha Jefferies" userId="S::sjf@campsmount.com::49659943-5902-4ddb-b5ba-5785cd33655e" providerId="AD" clId="Web-{CCDEBB95-FA4D-C4F4-C64A-BEEEE04A8C85}" dt="2022-09-01T12:18:36.161" v="0"/>
          <ac:graphicFrameMkLst>
            <pc:docMk/>
            <pc:sldMk cId="3584843584" sldId="256"/>
            <ac:graphicFrameMk id="9" creationId="{DD2B7C42-D989-A430-0DA7-F66970E42710}"/>
          </ac:graphicFrameMkLst>
        </pc:graphicFrameChg>
        <pc:graphicFrameChg chg="add mod modGraphic">
          <ac:chgData name="Samantha Jefferies" userId="S::sjf@campsmount.com::49659943-5902-4ddb-b5ba-5785cd33655e" providerId="AD" clId="Web-{CCDEBB95-FA4D-C4F4-C64A-BEEEE04A8C85}" dt="2022-09-01T12:58:28.391" v="772"/>
          <ac:graphicFrameMkLst>
            <pc:docMk/>
            <pc:sldMk cId="3584843584" sldId="256"/>
            <ac:graphicFrameMk id="10" creationId="{0EB689AB-A2F5-9679-4798-4F5788CD6E3F}"/>
          </ac:graphicFrameMkLst>
        </pc:graphicFrameChg>
        <pc:graphicFrameChg chg="add mod modGraphic">
          <ac:chgData name="Samantha Jefferies" userId="S::sjf@campsmount.com::49659943-5902-4ddb-b5ba-5785cd33655e" providerId="AD" clId="Web-{CCDEBB95-FA4D-C4F4-C64A-BEEEE04A8C85}" dt="2022-09-01T12:58:25.657" v="766"/>
          <ac:graphicFrameMkLst>
            <pc:docMk/>
            <pc:sldMk cId="3584843584" sldId="256"/>
            <ac:graphicFrameMk id="11" creationId="{D9C18E28-4966-6DC4-902C-7B940B5C1A1F}"/>
          </ac:graphicFrameMkLst>
        </pc:graphicFrameChg>
        <pc:graphicFrameChg chg="mod modGraphic">
          <ac:chgData name="Samantha Jefferies" userId="S::sjf@campsmount.com::49659943-5902-4ddb-b5ba-5785cd33655e" providerId="AD" clId="Web-{CCDEBB95-FA4D-C4F4-C64A-BEEEE04A8C85}" dt="2022-09-01T12:55:37.972" v="751"/>
          <ac:graphicFrameMkLst>
            <pc:docMk/>
            <pc:sldMk cId="3584843584" sldId="256"/>
            <ac:graphicFrameMk id="13" creationId="{F1A3ED53-75A8-9346-F7AC-703661D36EB0}"/>
          </ac:graphicFrameMkLst>
        </pc:graphicFrameChg>
        <pc:picChg chg="add mod">
          <ac:chgData name="Samantha Jefferies" userId="S::sjf@campsmount.com::49659943-5902-4ddb-b5ba-5785cd33655e" providerId="AD" clId="Web-{CCDEBB95-FA4D-C4F4-C64A-BEEEE04A8C85}" dt="2022-09-01T12:57:24.683" v="764" actId="1076"/>
          <ac:picMkLst>
            <pc:docMk/>
            <pc:sldMk cId="3584843584" sldId="256"/>
            <ac:picMk id="12" creationId="{CF5985B3-0D42-2657-4FA0-65FD56B14086}"/>
          </ac:picMkLst>
        </pc:picChg>
      </pc:sldChg>
      <pc:sldChg chg="addSp delSp modSp">
        <pc:chgData name="Samantha Jefferies" userId="S::sjf@campsmount.com::49659943-5902-4ddb-b5ba-5785cd33655e" providerId="AD" clId="Web-{CCDEBB95-FA4D-C4F4-C64A-BEEEE04A8C85}" dt="2022-09-01T12:59:50.397" v="774"/>
        <pc:sldMkLst>
          <pc:docMk/>
          <pc:sldMk cId="2523578455" sldId="257"/>
        </pc:sldMkLst>
        <pc:graphicFrameChg chg="add del mod modGraphic">
          <ac:chgData name="Samantha Jefferies" userId="S::sjf@campsmount.com::49659943-5902-4ddb-b5ba-5785cd33655e" providerId="AD" clId="Web-{CCDEBB95-FA4D-C4F4-C64A-BEEEE04A8C85}" dt="2022-09-01T12:21:09.282" v="19"/>
          <ac:graphicFrameMkLst>
            <pc:docMk/>
            <pc:sldMk cId="2523578455" sldId="257"/>
            <ac:graphicFrameMk id="3" creationId="{55F6FAA5-9780-C209-A42C-64F3439499CE}"/>
          </ac:graphicFrameMkLst>
        </pc:graphicFrameChg>
        <pc:graphicFrameChg chg="add del mod modGraphic">
          <ac:chgData name="Samantha Jefferies" userId="S::sjf@campsmount.com::49659943-5902-4ddb-b5ba-5785cd33655e" providerId="AD" clId="Web-{CCDEBB95-FA4D-C4F4-C64A-BEEEE04A8C85}" dt="2022-09-01T12:34:41.532" v="303"/>
          <ac:graphicFrameMkLst>
            <pc:docMk/>
            <pc:sldMk cId="2523578455" sldId="257"/>
            <ac:graphicFrameMk id="5" creationId="{E5A1EBF7-4595-01A5-6DC8-DD7DD2344CF6}"/>
          </ac:graphicFrameMkLst>
        </pc:graphicFrameChg>
        <pc:graphicFrameChg chg="add mod modGraphic">
          <ac:chgData name="Samantha Jefferies" userId="S::sjf@campsmount.com::49659943-5902-4ddb-b5ba-5785cd33655e" providerId="AD" clId="Web-{CCDEBB95-FA4D-C4F4-C64A-BEEEE04A8C85}" dt="2022-09-01T12:35:09.878" v="310"/>
          <ac:graphicFrameMkLst>
            <pc:docMk/>
            <pc:sldMk cId="2523578455" sldId="257"/>
            <ac:graphicFrameMk id="7" creationId="{5F9D4985-A044-A31D-3961-08BD9C4DBEA9}"/>
          </ac:graphicFrameMkLst>
        </pc:graphicFrameChg>
        <pc:graphicFrameChg chg="modGraphic">
          <ac:chgData name="Samantha Jefferies" userId="S::sjf@campsmount.com::49659943-5902-4ddb-b5ba-5785cd33655e" providerId="AD" clId="Web-{CCDEBB95-FA4D-C4F4-C64A-BEEEE04A8C85}" dt="2022-09-01T12:59:50.397" v="774"/>
          <ac:graphicFrameMkLst>
            <pc:docMk/>
            <pc:sldMk cId="2523578455" sldId="257"/>
            <ac:graphicFrameMk id="8" creationId="{886AC70B-A353-4390-DC95-97E8934AB340}"/>
          </ac:graphicFrameMkLst>
        </pc:graphicFrameChg>
        <pc:graphicFrameChg chg="add mod modGraphic">
          <ac:chgData name="Samantha Jefferies" userId="S::sjf@campsmount.com::49659943-5902-4ddb-b5ba-5785cd33655e" providerId="AD" clId="Web-{CCDEBB95-FA4D-C4F4-C64A-BEEEE04A8C85}" dt="2022-09-01T12:35:17.285" v="313"/>
          <ac:graphicFrameMkLst>
            <pc:docMk/>
            <pc:sldMk cId="2523578455" sldId="257"/>
            <ac:graphicFrameMk id="10" creationId="{B72A3415-7DB6-CD1E-2EA1-07215B06402A}"/>
          </ac:graphicFrameMkLst>
        </pc:graphicFrameChg>
        <pc:graphicFrameChg chg="add del">
          <ac:chgData name="Samantha Jefferies" userId="S::sjf@campsmount.com::49659943-5902-4ddb-b5ba-5785cd33655e" providerId="AD" clId="Web-{CCDEBB95-FA4D-C4F4-C64A-BEEEE04A8C85}" dt="2022-09-01T12:34:31.141" v="300"/>
          <ac:graphicFrameMkLst>
            <pc:docMk/>
            <pc:sldMk cId="2523578455" sldId="257"/>
            <ac:graphicFrameMk id="11" creationId="{EC0CCA49-0FAB-5CDD-B9EE-0DE6353F61AB}"/>
          </ac:graphicFrameMkLst>
        </pc:graphicFrameChg>
      </pc:sldChg>
    </pc:docChg>
  </pc:docChgLst>
  <pc:docChgLst>
    <pc:chgData name="Samantha Jefferies" userId="S::sjf@campsmount.com::49659943-5902-4ddb-b5ba-5785cd33655e" providerId="AD" clId="Web-{C9540187-34B4-CF0F-DB63-1D82B2334D9A}"/>
    <pc:docChg chg="modSld">
      <pc:chgData name="Samantha Jefferies" userId="S::sjf@campsmount.com::49659943-5902-4ddb-b5ba-5785cd33655e" providerId="AD" clId="Web-{C9540187-34B4-CF0F-DB63-1D82B2334D9A}" dt="2022-08-31T12:26:49.819" v="1074"/>
      <pc:docMkLst>
        <pc:docMk/>
      </pc:docMkLst>
      <pc:sldChg chg="addSp delSp modSp">
        <pc:chgData name="Samantha Jefferies" userId="S::sjf@campsmount.com::49659943-5902-4ddb-b5ba-5785cd33655e" providerId="AD" clId="Web-{C9540187-34B4-CF0F-DB63-1D82B2334D9A}" dt="2022-08-31T12:26:49.819" v="1074"/>
        <pc:sldMkLst>
          <pc:docMk/>
          <pc:sldMk cId="3584843584" sldId="256"/>
        </pc:sldMkLst>
        <pc:graphicFrameChg chg="add del mod">
          <ac:chgData name="Samantha Jefferies" userId="S::sjf@campsmount.com::49659943-5902-4ddb-b5ba-5785cd33655e" providerId="AD" clId="Web-{C9540187-34B4-CF0F-DB63-1D82B2334D9A}" dt="2022-08-31T12:18:41.980" v="648"/>
          <ac:graphicFrameMkLst>
            <pc:docMk/>
            <pc:sldMk cId="3584843584" sldId="256"/>
            <ac:graphicFrameMk id="3" creationId="{A2FE0861-4E9E-3B7B-0FE7-C8C0C9FA6970}"/>
          </ac:graphicFrameMkLst>
        </pc:graphicFrameChg>
        <pc:graphicFrameChg chg="mod modGraphic">
          <ac:chgData name="Samantha Jefferies" userId="S::sjf@campsmount.com::49659943-5902-4ddb-b5ba-5785cd33655e" providerId="AD" clId="Web-{C9540187-34B4-CF0F-DB63-1D82B2334D9A}" dt="2022-08-31T12:25:43.162" v="990"/>
          <ac:graphicFrameMkLst>
            <pc:docMk/>
            <pc:sldMk cId="3584843584" sldId="256"/>
            <ac:graphicFrameMk id="5" creationId="{2979036C-75EA-726B-539D-79F2845DA18E}"/>
          </ac:graphicFrameMkLst>
        </pc:graphicFrameChg>
        <pc:graphicFrameChg chg="mod modGraphic">
          <ac:chgData name="Samantha Jefferies" userId="S::sjf@campsmount.com::49659943-5902-4ddb-b5ba-5785cd33655e" providerId="AD" clId="Web-{C9540187-34B4-CF0F-DB63-1D82B2334D9A}" dt="2022-08-31T12:26:32.350" v="1066"/>
          <ac:graphicFrameMkLst>
            <pc:docMk/>
            <pc:sldMk cId="3584843584" sldId="256"/>
            <ac:graphicFrameMk id="7" creationId="{5DD31BA1-FE80-EF97-ACB9-F31A9B083C8F}"/>
          </ac:graphicFrameMkLst>
        </pc:graphicFrameChg>
        <pc:graphicFrameChg chg="mod modGraphic">
          <ac:chgData name="Samantha Jefferies" userId="S::sjf@campsmount.com::49659943-5902-4ddb-b5ba-5785cd33655e" providerId="AD" clId="Web-{C9540187-34B4-CF0F-DB63-1D82B2334D9A}" dt="2022-08-31T12:22:26.469" v="846"/>
          <ac:graphicFrameMkLst>
            <pc:docMk/>
            <pc:sldMk cId="3584843584" sldId="256"/>
            <ac:graphicFrameMk id="11" creationId="{65471719-91E9-A5F5-DCD4-E8C12795EBC5}"/>
          </ac:graphicFrameMkLst>
        </pc:graphicFrameChg>
        <pc:graphicFrameChg chg="mod modGraphic">
          <ac:chgData name="Samantha Jefferies" userId="S::sjf@campsmount.com::49659943-5902-4ddb-b5ba-5785cd33655e" providerId="AD" clId="Web-{C9540187-34B4-CF0F-DB63-1D82B2334D9A}" dt="2022-08-31T12:26:49.819" v="1074"/>
          <ac:graphicFrameMkLst>
            <pc:docMk/>
            <pc:sldMk cId="3584843584" sldId="256"/>
            <ac:graphicFrameMk id="13" creationId="{F1A3ED53-75A8-9346-F7AC-703661D36EB0}"/>
          </ac:graphicFrameMkLst>
        </pc:graphicFrameChg>
      </pc:sldChg>
    </pc:docChg>
  </pc:docChgLst>
  <pc:docChgLst>
    <pc:chgData name="Samantha Jefferies" userId="S::sjf@campsmount.com::49659943-5902-4ddb-b5ba-5785cd33655e" providerId="AD" clId="Web-{BBDD1415-5B91-89B3-9A53-DCCE3684953F}"/>
    <pc:docChg chg="modSld">
      <pc:chgData name="Samantha Jefferies" userId="S::sjf@campsmount.com::49659943-5902-4ddb-b5ba-5785cd33655e" providerId="AD" clId="Web-{BBDD1415-5B91-89B3-9A53-DCCE3684953F}" dt="2022-08-31T15:33:21.482" v="27"/>
      <pc:docMkLst>
        <pc:docMk/>
      </pc:docMkLst>
      <pc:sldChg chg="modSp">
        <pc:chgData name="Samantha Jefferies" userId="S::sjf@campsmount.com::49659943-5902-4ddb-b5ba-5785cd33655e" providerId="AD" clId="Web-{BBDD1415-5B91-89B3-9A53-DCCE3684953F}" dt="2022-08-31T15:33:21.482" v="27"/>
        <pc:sldMkLst>
          <pc:docMk/>
          <pc:sldMk cId="3584843584" sldId="256"/>
        </pc:sldMkLst>
        <pc:graphicFrameChg chg="mod modGraphic">
          <ac:chgData name="Samantha Jefferies" userId="S::sjf@campsmount.com::49659943-5902-4ddb-b5ba-5785cd33655e" providerId="AD" clId="Web-{BBDD1415-5B91-89B3-9A53-DCCE3684953F}" dt="2022-08-31T15:33:21.482" v="27"/>
          <ac:graphicFrameMkLst>
            <pc:docMk/>
            <pc:sldMk cId="3584843584" sldId="256"/>
            <ac:graphicFrameMk id="7" creationId="{5DD31BA1-FE80-EF97-ACB9-F31A9B083C8F}"/>
          </ac:graphicFrameMkLst>
        </pc:graphicFrameChg>
        <pc:graphicFrameChg chg="mod modGraphic">
          <ac:chgData name="Samantha Jefferies" userId="S::sjf@campsmount.com::49659943-5902-4ddb-b5ba-5785cd33655e" providerId="AD" clId="Web-{BBDD1415-5B91-89B3-9A53-DCCE3684953F}" dt="2022-08-31T15:33:02.435" v="14"/>
          <ac:graphicFrameMkLst>
            <pc:docMk/>
            <pc:sldMk cId="3584843584" sldId="256"/>
            <ac:graphicFrameMk id="9" creationId="{DD2B7C42-D989-A430-0DA7-F66970E42710}"/>
          </ac:graphicFrameMkLst>
        </pc:graphicFrameChg>
      </pc:sldChg>
    </pc:docChg>
  </pc:docChgLst>
</pc:chgInfo>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E38F52-2802-9749-8322-D5F22D8907BD}"/>
              </a:ext>
            </a:extLst>
          </p:cNvPr>
          <p:cNvSpPr>
            <a:spLocks noGrp="1"/>
          </p:cNvSpPr>
          <p:nvPr>
            <p:ph type="ctrTitle"/>
          </p:nvPr>
        </p:nvSpPr>
        <p:spPr>
          <a:xfrm>
            <a:off x="1524000" y="1122363"/>
            <a:ext cx="9144000" cy="2387600"/>
          </a:xfrm>
        </p:spPr>
        <p:txBody>
          <a:bodyPr anchor="b"/>
          <a:lstStyle>
            <a:lvl1pPr algn="ctr">
              <a:defRPr sz="6000"/>
            </a:lvl1pPr>
          </a:lstStyle>
          <a:p>
            <a:r>
              <a:rPr lang="en-GB"/>
              <a:t>Click to edit Master title style</a:t>
            </a:r>
          </a:p>
        </p:txBody>
      </p:sp>
      <p:sp>
        <p:nvSpPr>
          <p:cNvPr id="3" name="Subtitle 2">
            <a:extLst>
              <a:ext uri="{FF2B5EF4-FFF2-40B4-BE49-F238E27FC236}">
                <a16:creationId xmlns:a16="http://schemas.microsoft.com/office/drawing/2014/main" id="{234C6EAA-FEDC-774A-9510-42678B4AC40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p>
        </p:txBody>
      </p:sp>
      <p:sp>
        <p:nvSpPr>
          <p:cNvPr id="4" name="Date Placeholder 3">
            <a:extLst>
              <a:ext uri="{FF2B5EF4-FFF2-40B4-BE49-F238E27FC236}">
                <a16:creationId xmlns:a16="http://schemas.microsoft.com/office/drawing/2014/main" id="{882F4A4B-D56F-C549-B3CA-E18D563EC967}"/>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5" name="Footer Placeholder 4">
            <a:extLst>
              <a:ext uri="{FF2B5EF4-FFF2-40B4-BE49-F238E27FC236}">
                <a16:creationId xmlns:a16="http://schemas.microsoft.com/office/drawing/2014/main" id="{E30A936D-729C-2F49-9D70-50D725A4A152}"/>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8C8E2D77-B5C1-A74E-8A22-A533D9E69681}"/>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267362290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1F1DC29-9C33-8446-B782-7ED0E82D0F83}"/>
              </a:ext>
            </a:extLst>
          </p:cNvPr>
          <p:cNvSpPr>
            <a:spLocks noGrp="1"/>
          </p:cNvSpPr>
          <p:nvPr>
            <p:ph type="title"/>
          </p:nvPr>
        </p:nvSpPr>
        <p:spPr/>
        <p:txBody>
          <a:bodyPr/>
          <a:lstStyle/>
          <a:p>
            <a:r>
              <a:rPr lang="en-GB"/>
              <a:t>Click to edit Master title style</a:t>
            </a:r>
          </a:p>
        </p:txBody>
      </p:sp>
      <p:sp>
        <p:nvSpPr>
          <p:cNvPr id="3" name="Content Placeholder 2">
            <a:extLst>
              <a:ext uri="{FF2B5EF4-FFF2-40B4-BE49-F238E27FC236}">
                <a16:creationId xmlns:a16="http://schemas.microsoft.com/office/drawing/2014/main" id="{38D35954-7D9A-9544-BD3C-5E8BF48A50AE}"/>
              </a:ext>
            </a:extLst>
          </p:cNvPr>
          <p:cNvSpPr>
            <a:spLocks noGrp="1"/>
          </p:cNvSpPr>
          <p:nvPr>
            <p:ph idx="1"/>
          </p:nvPr>
        </p:nvSpPr>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4" name="Date Placeholder 3">
            <a:extLst>
              <a:ext uri="{FF2B5EF4-FFF2-40B4-BE49-F238E27FC236}">
                <a16:creationId xmlns:a16="http://schemas.microsoft.com/office/drawing/2014/main" id="{61FCFA8C-7AC2-2449-82B8-BF8246DD3254}"/>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5" name="Footer Placeholder 4">
            <a:extLst>
              <a:ext uri="{FF2B5EF4-FFF2-40B4-BE49-F238E27FC236}">
                <a16:creationId xmlns:a16="http://schemas.microsoft.com/office/drawing/2014/main" id="{9C72980C-B2B9-C64B-B297-E0B6DBFB176D}"/>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7BB00526-C90C-D544-AEE0-052F82F6C203}"/>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75959101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FF4095-5665-6942-B981-CCAD1FE9CC7F}"/>
              </a:ext>
            </a:extLst>
          </p:cNvPr>
          <p:cNvSpPr>
            <a:spLocks noGrp="1"/>
          </p:cNvSpPr>
          <p:nvPr>
            <p:ph type="title"/>
          </p:nvPr>
        </p:nvSpPr>
        <p:spPr>
          <a:xfrm>
            <a:off x="831850" y="1709738"/>
            <a:ext cx="10515600" cy="2852737"/>
          </a:xfrm>
        </p:spPr>
        <p:txBody>
          <a:bodyPr anchor="b"/>
          <a:lstStyle>
            <a:lvl1pPr>
              <a:defRPr sz="6000"/>
            </a:lvl1pPr>
          </a:lstStyle>
          <a:p>
            <a:r>
              <a:rPr lang="en-GB"/>
              <a:t>Click to edit Master title style</a:t>
            </a:r>
          </a:p>
        </p:txBody>
      </p:sp>
      <p:sp>
        <p:nvSpPr>
          <p:cNvPr id="3" name="Text Placeholder 2">
            <a:extLst>
              <a:ext uri="{FF2B5EF4-FFF2-40B4-BE49-F238E27FC236}">
                <a16:creationId xmlns:a16="http://schemas.microsoft.com/office/drawing/2014/main" id="{3CAFDE3E-530D-C34E-A533-1567EBDA6E1E}"/>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GB"/>
              <a:t>Click to edit Master text styles</a:t>
            </a:r>
          </a:p>
        </p:txBody>
      </p:sp>
      <p:sp>
        <p:nvSpPr>
          <p:cNvPr id="4" name="Date Placeholder 3">
            <a:extLst>
              <a:ext uri="{FF2B5EF4-FFF2-40B4-BE49-F238E27FC236}">
                <a16:creationId xmlns:a16="http://schemas.microsoft.com/office/drawing/2014/main" id="{041EED0D-06BE-8349-AC79-376C37182422}"/>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5" name="Footer Placeholder 4">
            <a:extLst>
              <a:ext uri="{FF2B5EF4-FFF2-40B4-BE49-F238E27FC236}">
                <a16:creationId xmlns:a16="http://schemas.microsoft.com/office/drawing/2014/main" id="{D8CD6CE3-0433-F14C-BC60-FBF857FB425A}"/>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7DF189F3-081F-6841-BBC4-B2547F196EFC}"/>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16402601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F41EC2-CBA7-0D45-AD3D-79E41DB8CE85}"/>
              </a:ext>
            </a:extLst>
          </p:cNvPr>
          <p:cNvSpPr>
            <a:spLocks noGrp="1"/>
          </p:cNvSpPr>
          <p:nvPr>
            <p:ph type="title"/>
          </p:nvPr>
        </p:nvSpPr>
        <p:spPr/>
        <p:txBody>
          <a:bodyPr/>
          <a:lstStyle/>
          <a:p>
            <a:r>
              <a:rPr lang="en-GB"/>
              <a:t>Click to edit Master title style</a:t>
            </a:r>
          </a:p>
        </p:txBody>
      </p:sp>
      <p:sp>
        <p:nvSpPr>
          <p:cNvPr id="3" name="Content Placeholder 2">
            <a:extLst>
              <a:ext uri="{FF2B5EF4-FFF2-40B4-BE49-F238E27FC236}">
                <a16:creationId xmlns:a16="http://schemas.microsoft.com/office/drawing/2014/main" id="{4DF5E656-A4B0-6946-80F2-3F61BF648C6B}"/>
              </a:ext>
            </a:extLst>
          </p:cNvPr>
          <p:cNvSpPr>
            <a:spLocks noGrp="1"/>
          </p:cNvSpPr>
          <p:nvPr>
            <p:ph sz="half" idx="1"/>
          </p:nvPr>
        </p:nvSpPr>
        <p:spPr>
          <a:xfrm>
            <a:off x="838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4" name="Content Placeholder 3">
            <a:extLst>
              <a:ext uri="{FF2B5EF4-FFF2-40B4-BE49-F238E27FC236}">
                <a16:creationId xmlns:a16="http://schemas.microsoft.com/office/drawing/2014/main" id="{2F680C86-831E-D14D-8220-0F07B2F9E245}"/>
              </a:ext>
            </a:extLst>
          </p:cNvPr>
          <p:cNvSpPr>
            <a:spLocks noGrp="1"/>
          </p:cNvSpPr>
          <p:nvPr>
            <p:ph sz="half" idx="2"/>
          </p:nvPr>
        </p:nvSpPr>
        <p:spPr>
          <a:xfrm>
            <a:off x="6172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5" name="Date Placeholder 4">
            <a:extLst>
              <a:ext uri="{FF2B5EF4-FFF2-40B4-BE49-F238E27FC236}">
                <a16:creationId xmlns:a16="http://schemas.microsoft.com/office/drawing/2014/main" id="{CF9A0303-8916-E94D-8732-07CD195C7943}"/>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6" name="Footer Placeholder 5">
            <a:extLst>
              <a:ext uri="{FF2B5EF4-FFF2-40B4-BE49-F238E27FC236}">
                <a16:creationId xmlns:a16="http://schemas.microsoft.com/office/drawing/2014/main" id="{376C253A-F167-D141-8989-277A7073F85B}"/>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DBB9D8AC-79D8-0447-9EB6-2558B583904A}"/>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238084768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47842D-2D92-4240-B6F8-86BFAA58AFB3}"/>
              </a:ext>
            </a:extLst>
          </p:cNvPr>
          <p:cNvSpPr>
            <a:spLocks noGrp="1"/>
          </p:cNvSpPr>
          <p:nvPr>
            <p:ph type="title"/>
          </p:nvPr>
        </p:nvSpPr>
        <p:spPr>
          <a:xfrm>
            <a:off x="839788" y="365125"/>
            <a:ext cx="10515600" cy="1325563"/>
          </a:xfrm>
        </p:spPr>
        <p:txBody>
          <a:bodyPr/>
          <a:lstStyle/>
          <a:p>
            <a:r>
              <a:rPr lang="en-GB"/>
              <a:t>Click to edit Master title style</a:t>
            </a:r>
          </a:p>
        </p:txBody>
      </p:sp>
      <p:sp>
        <p:nvSpPr>
          <p:cNvPr id="3" name="Text Placeholder 2">
            <a:extLst>
              <a:ext uri="{FF2B5EF4-FFF2-40B4-BE49-F238E27FC236}">
                <a16:creationId xmlns:a16="http://schemas.microsoft.com/office/drawing/2014/main" id="{CA70D525-EE76-4445-8F99-D1704F4625CC}"/>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4" name="Content Placeholder 3">
            <a:extLst>
              <a:ext uri="{FF2B5EF4-FFF2-40B4-BE49-F238E27FC236}">
                <a16:creationId xmlns:a16="http://schemas.microsoft.com/office/drawing/2014/main" id="{40D8B484-4B1D-4347-A899-F8EDD74B8FFB}"/>
              </a:ext>
            </a:extLst>
          </p:cNvPr>
          <p:cNvSpPr>
            <a:spLocks noGrp="1"/>
          </p:cNvSpPr>
          <p:nvPr>
            <p:ph sz="half" idx="2"/>
          </p:nvPr>
        </p:nvSpPr>
        <p:spPr>
          <a:xfrm>
            <a:off x="839788" y="2505075"/>
            <a:ext cx="5157787"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5" name="Text Placeholder 4">
            <a:extLst>
              <a:ext uri="{FF2B5EF4-FFF2-40B4-BE49-F238E27FC236}">
                <a16:creationId xmlns:a16="http://schemas.microsoft.com/office/drawing/2014/main" id="{5865EFCC-7F68-1C4F-AA5D-8B1DA94474A1}"/>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6" name="Content Placeholder 5">
            <a:extLst>
              <a:ext uri="{FF2B5EF4-FFF2-40B4-BE49-F238E27FC236}">
                <a16:creationId xmlns:a16="http://schemas.microsoft.com/office/drawing/2014/main" id="{272A40A5-B5D2-434B-A06C-EAE6AE54E1CC}"/>
              </a:ext>
            </a:extLst>
          </p:cNvPr>
          <p:cNvSpPr>
            <a:spLocks noGrp="1"/>
          </p:cNvSpPr>
          <p:nvPr>
            <p:ph sz="quarter" idx="4"/>
          </p:nvPr>
        </p:nvSpPr>
        <p:spPr>
          <a:xfrm>
            <a:off x="6172200" y="2505075"/>
            <a:ext cx="5183188"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7" name="Date Placeholder 6">
            <a:extLst>
              <a:ext uri="{FF2B5EF4-FFF2-40B4-BE49-F238E27FC236}">
                <a16:creationId xmlns:a16="http://schemas.microsoft.com/office/drawing/2014/main" id="{81D0924B-96F8-3B47-8DE2-E48CAD7D8DDD}"/>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8" name="Footer Placeholder 7">
            <a:extLst>
              <a:ext uri="{FF2B5EF4-FFF2-40B4-BE49-F238E27FC236}">
                <a16:creationId xmlns:a16="http://schemas.microsoft.com/office/drawing/2014/main" id="{4D8F3CAB-A517-1743-8D15-D426BDC79A67}"/>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A867A01B-FD95-FD4E-86AC-AE95BAC4C635}"/>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5894141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0838A5-145B-2047-9671-E9C13E12395D}"/>
              </a:ext>
            </a:extLst>
          </p:cNvPr>
          <p:cNvSpPr>
            <a:spLocks noGrp="1"/>
          </p:cNvSpPr>
          <p:nvPr>
            <p:ph type="title"/>
          </p:nvPr>
        </p:nvSpPr>
        <p:spPr/>
        <p:txBody>
          <a:bodyPr/>
          <a:lstStyle/>
          <a:p>
            <a:r>
              <a:rPr lang="en-GB"/>
              <a:t>Click to edit Master title style</a:t>
            </a:r>
          </a:p>
        </p:txBody>
      </p:sp>
      <p:sp>
        <p:nvSpPr>
          <p:cNvPr id="3" name="Date Placeholder 2">
            <a:extLst>
              <a:ext uri="{FF2B5EF4-FFF2-40B4-BE49-F238E27FC236}">
                <a16:creationId xmlns:a16="http://schemas.microsoft.com/office/drawing/2014/main" id="{85640789-F390-FC45-822C-BAD55BD6522B}"/>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4" name="Footer Placeholder 3">
            <a:extLst>
              <a:ext uri="{FF2B5EF4-FFF2-40B4-BE49-F238E27FC236}">
                <a16:creationId xmlns:a16="http://schemas.microsoft.com/office/drawing/2014/main" id="{385E9A06-73FD-1A4F-9EFA-DC6A41C17614}"/>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085F55A2-8174-9641-B456-3CF1D81EC081}"/>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25310742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9494D67-81B4-4347-A4A6-B937E58A6BA4}"/>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3" name="Footer Placeholder 2">
            <a:extLst>
              <a:ext uri="{FF2B5EF4-FFF2-40B4-BE49-F238E27FC236}">
                <a16:creationId xmlns:a16="http://schemas.microsoft.com/office/drawing/2014/main" id="{B6B303D9-18A8-5D44-85EC-6A923FA17853}"/>
              </a:ext>
            </a:extLst>
          </p:cNvPr>
          <p:cNvSpPr>
            <a:spLocks noGrp="1"/>
          </p:cNvSpPr>
          <p:nvPr>
            <p:ph type="ftr" sz="quarter" idx="11"/>
          </p:nvPr>
        </p:nvSpPr>
        <p:spPr/>
        <p:txBody>
          <a:bodyPr/>
          <a:lstStyle/>
          <a:p>
            <a:endParaRPr lang="en-GB"/>
          </a:p>
        </p:txBody>
      </p:sp>
      <p:sp>
        <p:nvSpPr>
          <p:cNvPr id="4" name="Slide Number Placeholder 3">
            <a:extLst>
              <a:ext uri="{FF2B5EF4-FFF2-40B4-BE49-F238E27FC236}">
                <a16:creationId xmlns:a16="http://schemas.microsoft.com/office/drawing/2014/main" id="{E926FFFF-F615-C44E-9406-B1A363F369B8}"/>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243630000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D88AF2-73E1-0749-96AE-79F1E7D5EB47}"/>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p>
        </p:txBody>
      </p:sp>
      <p:sp>
        <p:nvSpPr>
          <p:cNvPr id="3" name="Content Placeholder 2">
            <a:extLst>
              <a:ext uri="{FF2B5EF4-FFF2-40B4-BE49-F238E27FC236}">
                <a16:creationId xmlns:a16="http://schemas.microsoft.com/office/drawing/2014/main" id="{757F3814-E85E-0D4B-B9A7-9E3289561393}"/>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4" name="Text Placeholder 3">
            <a:extLst>
              <a:ext uri="{FF2B5EF4-FFF2-40B4-BE49-F238E27FC236}">
                <a16:creationId xmlns:a16="http://schemas.microsoft.com/office/drawing/2014/main" id="{E798C229-CD2E-2A43-8B4A-B3700BFFAF9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F5572CB4-BE6F-6244-98D3-04E6ABDBB168}"/>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6" name="Footer Placeholder 5">
            <a:extLst>
              <a:ext uri="{FF2B5EF4-FFF2-40B4-BE49-F238E27FC236}">
                <a16:creationId xmlns:a16="http://schemas.microsoft.com/office/drawing/2014/main" id="{F0BCAC1A-E12D-D245-8930-64B0954C0045}"/>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7F12BDC5-A94B-2841-B5ED-78E6357C168D}"/>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246321551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DE337E3-DB7F-0E41-A3D7-CD2178DFF9EF}"/>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p>
        </p:txBody>
      </p:sp>
      <p:sp>
        <p:nvSpPr>
          <p:cNvPr id="3" name="Picture Placeholder 2">
            <a:extLst>
              <a:ext uri="{FF2B5EF4-FFF2-40B4-BE49-F238E27FC236}">
                <a16:creationId xmlns:a16="http://schemas.microsoft.com/office/drawing/2014/main" id="{2217C8C3-E1B0-1441-8264-6AFC2530273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a:extLst>
              <a:ext uri="{FF2B5EF4-FFF2-40B4-BE49-F238E27FC236}">
                <a16:creationId xmlns:a16="http://schemas.microsoft.com/office/drawing/2014/main" id="{5ABC2740-8680-F349-8A67-B36B452E045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2477E658-D3E0-E54A-8070-235FD70594D5}"/>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6" name="Footer Placeholder 5">
            <a:extLst>
              <a:ext uri="{FF2B5EF4-FFF2-40B4-BE49-F238E27FC236}">
                <a16:creationId xmlns:a16="http://schemas.microsoft.com/office/drawing/2014/main" id="{6FD61AFE-80DA-164A-B429-788CC1B7C5EF}"/>
              </a:ext>
            </a:extLst>
          </p:cNvPr>
          <p:cNvSpPr>
            <a:spLocks noGrp="1"/>
          </p:cNvSpPr>
          <p:nvPr>
            <p:ph type="ftr" sz="quarter" idx="11"/>
          </p:nvPr>
        </p:nvSpPr>
        <p:spPr/>
        <p:txBody>
          <a:bodyPr/>
          <a:lstStyle/>
          <a:p>
            <a:endParaRPr lang="en-GB"/>
          </a:p>
        </p:txBody>
      </p:sp>
      <p:sp>
        <p:nvSpPr>
          <p:cNvPr id="7" name="Slide Number Placeholder 6">
            <a:extLst>
              <a:ext uri="{FF2B5EF4-FFF2-40B4-BE49-F238E27FC236}">
                <a16:creationId xmlns:a16="http://schemas.microsoft.com/office/drawing/2014/main" id="{05FA6C1D-8EAA-ED43-90EA-F67011C5F28B}"/>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388225764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07C61-6B51-4F45-802D-0D0390E45E26}"/>
              </a:ext>
            </a:extLst>
          </p:cNvPr>
          <p:cNvSpPr>
            <a:spLocks noGrp="1"/>
          </p:cNvSpPr>
          <p:nvPr>
            <p:ph type="title"/>
          </p:nvPr>
        </p:nvSpPr>
        <p:spPr/>
        <p:txBody>
          <a:bodyPr/>
          <a:lstStyle/>
          <a:p>
            <a:r>
              <a:rPr lang="en-GB"/>
              <a:t>Click to edit Master title style</a:t>
            </a:r>
          </a:p>
        </p:txBody>
      </p:sp>
      <p:sp>
        <p:nvSpPr>
          <p:cNvPr id="3" name="Vertical Text Placeholder 2">
            <a:extLst>
              <a:ext uri="{FF2B5EF4-FFF2-40B4-BE49-F238E27FC236}">
                <a16:creationId xmlns:a16="http://schemas.microsoft.com/office/drawing/2014/main" id="{5FBEB4F4-A007-EB4A-810A-D0EF4D2EDC9C}"/>
              </a:ext>
            </a:extLst>
          </p:cNvPr>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4" name="Date Placeholder 3">
            <a:extLst>
              <a:ext uri="{FF2B5EF4-FFF2-40B4-BE49-F238E27FC236}">
                <a16:creationId xmlns:a16="http://schemas.microsoft.com/office/drawing/2014/main" id="{38772582-3DB3-0449-AC5B-C40FFC4B54B7}"/>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5" name="Footer Placeholder 4">
            <a:extLst>
              <a:ext uri="{FF2B5EF4-FFF2-40B4-BE49-F238E27FC236}">
                <a16:creationId xmlns:a16="http://schemas.microsoft.com/office/drawing/2014/main" id="{D281AA7E-6CE0-7244-8C8C-4E453CB74A26}"/>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06A83D32-5D9A-574B-A8A8-4586FB0C66B5}"/>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172984531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66CFFCB-EAD9-F445-9195-41F71E17DD47}"/>
              </a:ext>
            </a:extLst>
          </p:cNvPr>
          <p:cNvSpPr>
            <a:spLocks noGrp="1"/>
          </p:cNvSpPr>
          <p:nvPr>
            <p:ph type="title" orient="vert"/>
          </p:nvPr>
        </p:nvSpPr>
        <p:spPr>
          <a:xfrm>
            <a:off x="8724900" y="365125"/>
            <a:ext cx="2628900" cy="5811838"/>
          </a:xfrm>
        </p:spPr>
        <p:txBody>
          <a:bodyPr vert="eaVert"/>
          <a:lstStyle/>
          <a:p>
            <a:r>
              <a:rPr lang="en-GB"/>
              <a:t>Click to edit Master title style</a:t>
            </a:r>
          </a:p>
        </p:txBody>
      </p:sp>
      <p:sp>
        <p:nvSpPr>
          <p:cNvPr id="3" name="Vertical Text Placeholder 2">
            <a:extLst>
              <a:ext uri="{FF2B5EF4-FFF2-40B4-BE49-F238E27FC236}">
                <a16:creationId xmlns:a16="http://schemas.microsoft.com/office/drawing/2014/main" id="{CA35BB84-53F3-2B4B-9FFE-C2C9540093CE}"/>
              </a:ext>
            </a:extLst>
          </p:cNvPr>
          <p:cNvSpPr>
            <a:spLocks noGrp="1"/>
          </p:cNvSpPr>
          <p:nvPr>
            <p:ph type="body" orient="vert" idx="1"/>
          </p:nvPr>
        </p:nvSpPr>
        <p:spPr>
          <a:xfrm>
            <a:off x="838200" y="365125"/>
            <a:ext cx="7734300" cy="5811838"/>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4" name="Date Placeholder 3">
            <a:extLst>
              <a:ext uri="{FF2B5EF4-FFF2-40B4-BE49-F238E27FC236}">
                <a16:creationId xmlns:a16="http://schemas.microsoft.com/office/drawing/2014/main" id="{398EEBD3-2C18-624F-9093-25A713A73F5C}"/>
              </a:ext>
            </a:extLst>
          </p:cNvPr>
          <p:cNvSpPr>
            <a:spLocks noGrp="1"/>
          </p:cNvSpPr>
          <p:nvPr>
            <p:ph type="dt" sz="half" idx="10"/>
          </p:nvPr>
        </p:nvSpPr>
        <p:spPr/>
        <p:txBody>
          <a:bodyPr/>
          <a:lstStyle/>
          <a:p>
            <a:fld id="{FEA1708E-9C0E-174E-88DA-3557A0C54DA3}" type="datetimeFigureOut">
              <a:rPr lang="en-GB" smtClean="0"/>
              <a:t>02/10/2022</a:t>
            </a:fld>
            <a:endParaRPr lang="en-GB"/>
          </a:p>
        </p:txBody>
      </p:sp>
      <p:sp>
        <p:nvSpPr>
          <p:cNvPr id="5" name="Footer Placeholder 4">
            <a:extLst>
              <a:ext uri="{FF2B5EF4-FFF2-40B4-BE49-F238E27FC236}">
                <a16:creationId xmlns:a16="http://schemas.microsoft.com/office/drawing/2014/main" id="{5F74E633-0336-F442-B3CE-DBD58D7EF0C2}"/>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E9F1D30D-5454-B844-8FBD-14B3B4B92CBE}"/>
              </a:ext>
            </a:extLst>
          </p:cNvPr>
          <p:cNvSpPr>
            <a:spLocks noGrp="1"/>
          </p:cNvSpPr>
          <p:nvPr>
            <p:ph type="sldNum" sz="quarter" idx="12"/>
          </p:nvPr>
        </p:nvSpPr>
        <p:spPr/>
        <p:txBody>
          <a:bodyPr/>
          <a:lstStyle/>
          <a:p>
            <a:fld id="{69DE9B42-9BBF-1C4C-BA3C-05FFDB6A63F4}" type="slidenum">
              <a:rPr lang="en-GB" smtClean="0"/>
              <a:t>‹#›</a:t>
            </a:fld>
            <a:endParaRPr lang="en-GB"/>
          </a:p>
        </p:txBody>
      </p:sp>
    </p:spTree>
    <p:extLst>
      <p:ext uri="{BB962C8B-B14F-4D97-AF65-F5344CB8AC3E}">
        <p14:creationId xmlns:p14="http://schemas.microsoft.com/office/powerpoint/2010/main" val="11685120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accent4">
            <a:lumMod val="20000"/>
            <a:lumOff val="80000"/>
          </a:schemeClr>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8D857CD-4891-CA43-B3E9-CB06F676705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GB"/>
              <a:t>Click to edit Master title style</a:t>
            </a:r>
          </a:p>
        </p:txBody>
      </p:sp>
      <p:sp>
        <p:nvSpPr>
          <p:cNvPr id="3" name="Text Placeholder 2">
            <a:extLst>
              <a:ext uri="{FF2B5EF4-FFF2-40B4-BE49-F238E27FC236}">
                <a16:creationId xmlns:a16="http://schemas.microsoft.com/office/drawing/2014/main" id="{44E9053A-4989-A343-A39E-156C870863A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4" name="Date Placeholder 3">
            <a:extLst>
              <a:ext uri="{FF2B5EF4-FFF2-40B4-BE49-F238E27FC236}">
                <a16:creationId xmlns:a16="http://schemas.microsoft.com/office/drawing/2014/main" id="{2E69D0D4-5DF6-8948-A222-314FA6386B6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EA1708E-9C0E-174E-88DA-3557A0C54DA3}" type="datetimeFigureOut">
              <a:rPr lang="en-GB" smtClean="0"/>
              <a:t>02/10/2022</a:t>
            </a:fld>
            <a:endParaRPr lang="en-GB"/>
          </a:p>
        </p:txBody>
      </p:sp>
      <p:sp>
        <p:nvSpPr>
          <p:cNvPr id="5" name="Footer Placeholder 4">
            <a:extLst>
              <a:ext uri="{FF2B5EF4-FFF2-40B4-BE49-F238E27FC236}">
                <a16:creationId xmlns:a16="http://schemas.microsoft.com/office/drawing/2014/main" id="{D6087639-BEA6-4D46-8919-9409327EAA26}"/>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a:extLst>
              <a:ext uri="{FF2B5EF4-FFF2-40B4-BE49-F238E27FC236}">
                <a16:creationId xmlns:a16="http://schemas.microsoft.com/office/drawing/2014/main" id="{42CBCCAA-3E41-1B44-B7A5-BF6D6418E6EE}"/>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9DE9B42-9BBF-1C4C-BA3C-05FFDB6A63F4}" type="slidenum">
              <a:rPr lang="en-GB" smtClean="0"/>
              <a:t>‹#›</a:t>
            </a:fld>
            <a:endParaRPr lang="en-GB"/>
          </a:p>
        </p:txBody>
      </p:sp>
    </p:spTree>
    <p:extLst>
      <p:ext uri="{BB962C8B-B14F-4D97-AF65-F5344CB8AC3E}">
        <p14:creationId xmlns:p14="http://schemas.microsoft.com/office/powerpoint/2010/main" val="238369649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F2A96557-718C-A1A0-A384-5B9B7476E98A}"/>
              </a:ext>
            </a:extLst>
          </p:cNvPr>
          <p:cNvSpPr txBox="1"/>
          <p:nvPr/>
        </p:nvSpPr>
        <p:spPr>
          <a:xfrm>
            <a:off x="8827697" y="5837208"/>
            <a:ext cx="3369301" cy="1015663"/>
          </a:xfrm>
          <a:prstGeom prst="rect">
            <a:avLst/>
          </a:prstGeom>
          <a:solidFill>
            <a:srgbClr val="FFFF66"/>
          </a:solidFill>
          <a:ln>
            <a:solidFill>
              <a:schemeClr val="tx1"/>
            </a:solidFill>
          </a:ln>
        </p:spPr>
        <p:txBody>
          <a:bodyPr wrap="square" lIns="91440" tIns="45720" rIns="91440" bIns="45720" rtlCol="0" anchor="t">
            <a:spAutoFit/>
          </a:bodyPr>
          <a:lstStyle/>
          <a:p>
            <a:pPr algn="ctr"/>
            <a:r>
              <a:rPr lang="en-GB" sz="2000" b="1" dirty="0"/>
              <a:t>YEAR 7 GREEK </a:t>
            </a:r>
            <a:endParaRPr lang="en-US"/>
          </a:p>
          <a:p>
            <a:pPr algn="ctr"/>
            <a:r>
              <a:rPr lang="en-GB" sz="2000" b="1" dirty="0"/>
              <a:t>MYTHOLOGY KNOWLEDGE ORGANISER</a:t>
            </a:r>
            <a:endParaRPr lang="en-GB" dirty="0"/>
          </a:p>
        </p:txBody>
      </p:sp>
      <p:graphicFrame>
        <p:nvGraphicFramePr>
          <p:cNvPr id="5" name="Table 5">
            <a:extLst>
              <a:ext uri="{FF2B5EF4-FFF2-40B4-BE49-F238E27FC236}">
                <a16:creationId xmlns:a16="http://schemas.microsoft.com/office/drawing/2014/main" id="{2979036C-75EA-726B-539D-79F2845DA18E}"/>
              </a:ext>
            </a:extLst>
          </p:cNvPr>
          <p:cNvGraphicFramePr>
            <a:graphicFrameLocks noGrp="1"/>
          </p:cNvGraphicFramePr>
          <p:nvPr>
            <p:extLst>
              <p:ext uri="{D42A27DB-BD31-4B8C-83A1-F6EECF244321}">
                <p14:modId xmlns:p14="http://schemas.microsoft.com/office/powerpoint/2010/main" val="2757831859"/>
              </p:ext>
            </p:extLst>
          </p:nvPr>
        </p:nvGraphicFramePr>
        <p:xfrm>
          <a:off x="14377" y="-14377"/>
          <a:ext cx="2729133" cy="6818572"/>
        </p:xfrm>
        <a:graphic>
          <a:graphicData uri="http://schemas.openxmlformats.org/drawingml/2006/table">
            <a:tbl>
              <a:tblPr firstRow="1" bandRow="1">
                <a:tableStyleId>{5940675A-B579-460E-94D1-54222C63F5DA}</a:tableStyleId>
              </a:tblPr>
              <a:tblGrid>
                <a:gridCol w="2729133">
                  <a:extLst>
                    <a:ext uri="{9D8B030D-6E8A-4147-A177-3AD203B41FA5}">
                      <a16:colId xmlns:a16="http://schemas.microsoft.com/office/drawing/2014/main" val="3637471456"/>
                    </a:ext>
                  </a:extLst>
                </a:gridCol>
              </a:tblGrid>
              <a:tr h="429382">
                <a:tc>
                  <a:txBody>
                    <a:bodyPr/>
                    <a:lstStyle/>
                    <a:p>
                      <a:pPr algn="ctr"/>
                      <a:r>
                        <a:rPr lang="en-GB" sz="2000" b="1" dirty="0"/>
                        <a:t>KEY VOCABULARY</a:t>
                      </a:r>
                    </a:p>
                  </a:txBody>
                  <a:tcPr>
                    <a:solidFill>
                      <a:srgbClr val="FFFF66"/>
                    </a:solidFill>
                  </a:tcPr>
                </a:tc>
                <a:extLst>
                  <a:ext uri="{0D108BD9-81ED-4DB2-BD59-A6C34878D82A}">
                    <a16:rowId xmlns:a16="http://schemas.microsoft.com/office/drawing/2014/main" val="2949495795"/>
                  </a:ext>
                </a:extLst>
              </a:tr>
              <a:tr h="721361">
                <a:tc>
                  <a:txBody>
                    <a:bodyPr/>
                    <a:lstStyle/>
                    <a:p>
                      <a:r>
                        <a:rPr lang="en-GB" sz="1000" dirty="0"/>
                        <a:t>Ancient Greece - </a:t>
                      </a:r>
                      <a:r>
                        <a:rPr lang="en-GB" sz="1000" b="1" i="0" u="none" strike="noStrike" noProof="0" dirty="0">
                          <a:latin typeface="Calibri"/>
                        </a:rPr>
                        <a:t> </a:t>
                      </a:r>
                      <a:r>
                        <a:rPr lang="en-GB" sz="1000" b="0" i="0" u="none" strike="noStrike" noProof="0" dirty="0">
                          <a:latin typeface="Calibri"/>
                        </a:rPr>
                        <a:t>north-eastern Mediterranean civilization, existing from the Greek Dark Ages of the 12th–9th centuries BC to the end of classical antiquity </a:t>
                      </a:r>
                      <a:endParaRPr lang="en-GB" sz="1000" dirty="0"/>
                    </a:p>
                  </a:txBody>
                  <a:tcPr/>
                </a:tc>
                <a:extLst>
                  <a:ext uri="{0D108BD9-81ED-4DB2-BD59-A6C34878D82A}">
                    <a16:rowId xmlns:a16="http://schemas.microsoft.com/office/drawing/2014/main" val="3583817888"/>
                  </a:ext>
                </a:extLst>
              </a:tr>
              <a:tr h="566784">
                <a:tc>
                  <a:txBody>
                    <a:bodyPr/>
                    <a:lstStyle/>
                    <a:p>
                      <a:r>
                        <a:rPr lang="en-GB" sz="1000" dirty="0"/>
                        <a:t>Philosopher - </a:t>
                      </a:r>
                      <a:r>
                        <a:rPr lang="en-GB" sz="1000" b="0" i="0" u="none" strike="noStrike" noProof="0" dirty="0">
                          <a:latin typeface="Calibri"/>
                        </a:rPr>
                        <a:t>a person who studies ideas about knowledge, right and wrong, reasoning, and the value of things</a:t>
                      </a:r>
                      <a:endParaRPr lang="en-GB" sz="1000" dirty="0"/>
                    </a:p>
                  </a:txBody>
                  <a:tcPr/>
                </a:tc>
                <a:extLst>
                  <a:ext uri="{0D108BD9-81ED-4DB2-BD59-A6C34878D82A}">
                    <a16:rowId xmlns:a16="http://schemas.microsoft.com/office/drawing/2014/main" val="3488329585"/>
                  </a:ext>
                </a:extLst>
              </a:tr>
              <a:tr h="566784">
                <a:tc>
                  <a:txBody>
                    <a:bodyPr/>
                    <a:lstStyle/>
                    <a:p>
                      <a:r>
                        <a:rPr lang="en-GB" sz="1000" dirty="0"/>
                        <a:t>Aristotle- </a:t>
                      </a:r>
                      <a:r>
                        <a:rPr lang="en-GB" sz="1000" b="1" i="0" u="none" strike="noStrike" noProof="0" dirty="0">
                          <a:latin typeface="Calibri"/>
                        </a:rPr>
                        <a:t> </a:t>
                      </a:r>
                      <a:r>
                        <a:rPr lang="en-GB" sz="1000" b="0" i="0" u="none" strike="noStrike" noProof="0" dirty="0">
                          <a:latin typeface="Calibri"/>
                        </a:rPr>
                        <a:t>a Greek philosopher and polymath during the Classical period in Ancient Greece.</a:t>
                      </a:r>
                      <a:endParaRPr lang="en-GB" sz="1000" dirty="0"/>
                    </a:p>
                  </a:txBody>
                  <a:tcPr/>
                </a:tc>
                <a:extLst>
                  <a:ext uri="{0D108BD9-81ED-4DB2-BD59-A6C34878D82A}">
                    <a16:rowId xmlns:a16="http://schemas.microsoft.com/office/drawing/2014/main" val="856208074"/>
                  </a:ext>
                </a:extLst>
              </a:tr>
              <a:tr h="412205">
                <a:tc>
                  <a:txBody>
                    <a:bodyPr/>
                    <a:lstStyle/>
                    <a:p>
                      <a:r>
                        <a:rPr lang="en-GB" sz="1000" dirty="0"/>
                        <a:t>Context - </a:t>
                      </a:r>
                      <a:r>
                        <a:rPr lang="en-GB" sz="1000" b="0" i="0" u="none" strike="noStrike" noProof="0" dirty="0">
                          <a:latin typeface="Calibri"/>
                        </a:rPr>
                        <a:t>the circumstances that form the setting for an event.</a:t>
                      </a:r>
                      <a:endParaRPr lang="en-GB" sz="1000" dirty="0"/>
                    </a:p>
                  </a:txBody>
                  <a:tcPr/>
                </a:tc>
                <a:extLst>
                  <a:ext uri="{0D108BD9-81ED-4DB2-BD59-A6C34878D82A}">
                    <a16:rowId xmlns:a16="http://schemas.microsoft.com/office/drawing/2014/main" val="1996144795"/>
                  </a:ext>
                </a:extLst>
              </a:tr>
              <a:tr h="412205">
                <a:tc>
                  <a:txBody>
                    <a:bodyPr/>
                    <a:lstStyle/>
                    <a:p>
                      <a:r>
                        <a:rPr lang="en-GB" sz="1000" dirty="0"/>
                        <a:t>Plot - </a:t>
                      </a:r>
                      <a:r>
                        <a:rPr lang="en-GB" sz="1000" b="0" i="0" u="none" strike="noStrike" noProof="0" dirty="0">
                          <a:latin typeface="Calibri"/>
                        </a:rPr>
                        <a:t>the main events.</a:t>
                      </a:r>
                      <a:endParaRPr lang="en-GB" sz="1000" dirty="0"/>
                    </a:p>
                  </a:txBody>
                  <a:tcPr/>
                </a:tc>
                <a:extLst>
                  <a:ext uri="{0D108BD9-81ED-4DB2-BD59-A6C34878D82A}">
                    <a16:rowId xmlns:a16="http://schemas.microsoft.com/office/drawing/2014/main" val="3069235257"/>
                  </a:ext>
                </a:extLst>
              </a:tr>
              <a:tr h="412205">
                <a:tc>
                  <a:txBody>
                    <a:bodyPr/>
                    <a:lstStyle/>
                    <a:p>
                      <a:r>
                        <a:rPr lang="en-GB" sz="1000" dirty="0"/>
                        <a:t>Chronology – The correct order of things.</a:t>
                      </a:r>
                    </a:p>
                  </a:txBody>
                  <a:tcPr/>
                </a:tc>
                <a:extLst>
                  <a:ext uri="{0D108BD9-81ED-4DB2-BD59-A6C34878D82A}">
                    <a16:rowId xmlns:a16="http://schemas.microsoft.com/office/drawing/2014/main" val="1789805294"/>
                  </a:ext>
                </a:extLst>
              </a:tr>
              <a:tr h="721361">
                <a:tc>
                  <a:txBody>
                    <a:bodyPr/>
                    <a:lstStyle/>
                    <a:p>
                      <a:r>
                        <a:rPr lang="en-GB" sz="1000" dirty="0"/>
                        <a:t>Denouement - </a:t>
                      </a:r>
                      <a:r>
                        <a:rPr lang="en-GB" sz="1000" b="0" i="0" u="none" strike="noStrike" noProof="0" dirty="0">
                          <a:latin typeface="Calibri"/>
                        </a:rPr>
                        <a:t>the final part of a play, film, or narrative in which the strands of the plot are drawn together, and matters are explained or resolved.</a:t>
                      </a:r>
                      <a:endParaRPr lang="en-GB" sz="1000" dirty="0"/>
                    </a:p>
                  </a:txBody>
                  <a:tcPr/>
                </a:tc>
                <a:extLst>
                  <a:ext uri="{0D108BD9-81ED-4DB2-BD59-A6C34878D82A}">
                    <a16:rowId xmlns:a16="http://schemas.microsoft.com/office/drawing/2014/main" val="3063324886"/>
                  </a:ext>
                </a:extLst>
              </a:tr>
              <a:tr h="412205">
                <a:tc>
                  <a:txBody>
                    <a:bodyPr/>
                    <a:lstStyle/>
                    <a:p>
                      <a:pPr lvl="0">
                        <a:buNone/>
                      </a:pPr>
                      <a:r>
                        <a:rPr lang="en-GB" sz="1000" dirty="0"/>
                        <a:t>Monster - </a:t>
                      </a:r>
                      <a:r>
                        <a:rPr lang="en-GB" sz="1000" b="0" i="0" u="none" strike="noStrike" noProof="0" dirty="0">
                          <a:latin typeface="Calibri"/>
                        </a:rPr>
                        <a:t>a large, ugly, and frightening imaginary creature.</a:t>
                      </a:r>
                      <a:endParaRPr lang="en-GB" sz="1000" dirty="0"/>
                    </a:p>
                  </a:txBody>
                  <a:tcPr/>
                </a:tc>
                <a:extLst>
                  <a:ext uri="{0D108BD9-81ED-4DB2-BD59-A6C34878D82A}">
                    <a16:rowId xmlns:a16="http://schemas.microsoft.com/office/drawing/2014/main" val="3895279410"/>
                  </a:ext>
                </a:extLst>
              </a:tr>
              <a:tr h="412205">
                <a:tc>
                  <a:txBody>
                    <a:bodyPr/>
                    <a:lstStyle/>
                    <a:p>
                      <a:pPr lvl="0">
                        <a:buNone/>
                      </a:pPr>
                      <a:r>
                        <a:rPr lang="en-GB" sz="1000" dirty="0"/>
                        <a:t>Dialogue - </a:t>
                      </a:r>
                      <a:r>
                        <a:rPr lang="en-GB" sz="1000" b="0" i="0" u="none" strike="noStrike" noProof="0" dirty="0">
                          <a:latin typeface="Calibri"/>
                        </a:rPr>
                        <a:t>a conversation between two or more people.</a:t>
                      </a:r>
                      <a:endParaRPr lang="en-GB" sz="1000" dirty="0"/>
                    </a:p>
                  </a:txBody>
                  <a:tcPr/>
                </a:tc>
                <a:extLst>
                  <a:ext uri="{0D108BD9-81ED-4DB2-BD59-A6C34878D82A}">
                    <a16:rowId xmlns:a16="http://schemas.microsoft.com/office/drawing/2014/main" val="4269393839"/>
                  </a:ext>
                </a:extLst>
              </a:tr>
              <a:tr h="412205">
                <a:tc>
                  <a:txBody>
                    <a:bodyPr/>
                    <a:lstStyle/>
                    <a:p>
                      <a:pPr lvl="0">
                        <a:buNone/>
                      </a:pPr>
                      <a:r>
                        <a:rPr lang="en-GB" sz="1000" b="0" i="0" u="none" strike="noStrike" noProof="0" dirty="0">
                          <a:latin typeface="Calibri"/>
                        </a:rPr>
                        <a:t>Muse - </a:t>
                      </a:r>
                      <a:r>
                        <a:rPr lang="en-GB" sz="1000" b="0" i="0" u="none" strike="noStrike" noProof="0" dirty="0"/>
                        <a:t>a person or personified force who is the source of inspiration for a creative artist.</a:t>
                      </a:r>
                      <a:endParaRPr lang="en-GB" sz="1000" b="0" i="0" u="none" strike="noStrike" noProof="0" dirty="0">
                        <a:latin typeface="Calibri"/>
                      </a:endParaRPr>
                    </a:p>
                  </a:txBody>
                  <a:tcPr/>
                </a:tc>
                <a:extLst>
                  <a:ext uri="{0D108BD9-81ED-4DB2-BD59-A6C34878D82A}">
                    <a16:rowId xmlns:a16="http://schemas.microsoft.com/office/drawing/2014/main" val="2191885146"/>
                  </a:ext>
                </a:extLst>
              </a:tr>
              <a:tr h="566784">
                <a:tc>
                  <a:txBody>
                    <a:bodyPr/>
                    <a:lstStyle/>
                    <a:p>
                      <a:pPr lvl="0">
                        <a:buNone/>
                      </a:pPr>
                      <a:r>
                        <a:rPr lang="en-GB" sz="1000" dirty="0"/>
                        <a:t>Personification - </a:t>
                      </a:r>
                      <a:r>
                        <a:rPr lang="en-GB" sz="1000" b="0" i="0" u="none" strike="noStrike" noProof="0" dirty="0">
                          <a:latin typeface="Calibri"/>
                        </a:rPr>
                        <a:t>the attribution of a personal nature or human characteristics to something non-human.</a:t>
                      </a:r>
                      <a:endParaRPr lang="en-GB" sz="1000" dirty="0"/>
                    </a:p>
                  </a:txBody>
                  <a:tcPr/>
                </a:tc>
                <a:extLst>
                  <a:ext uri="{0D108BD9-81ED-4DB2-BD59-A6C34878D82A}">
                    <a16:rowId xmlns:a16="http://schemas.microsoft.com/office/drawing/2014/main" val="3999094422"/>
                  </a:ext>
                </a:extLst>
              </a:tr>
              <a:tr h="772886">
                <a:tc>
                  <a:txBody>
                    <a:bodyPr/>
                    <a:lstStyle/>
                    <a:p>
                      <a:pPr lvl="0">
                        <a:buNone/>
                      </a:pPr>
                      <a:r>
                        <a:rPr lang="en-GB" sz="1000" dirty="0"/>
                        <a:t>Epic - </a:t>
                      </a:r>
                      <a:r>
                        <a:rPr lang="en-GB" sz="1000" b="0" i="0" u="none" strike="noStrike" noProof="0" dirty="0">
                          <a:latin typeface="Calibri"/>
                        </a:rPr>
                        <a:t>a long poem, typically one derived from ancient oral tradition, narrating the deeds and adventures of heroic.</a:t>
                      </a:r>
                      <a:endParaRPr lang="en-GB" sz="1000" dirty="0"/>
                    </a:p>
                  </a:txBody>
                  <a:tcPr/>
                </a:tc>
                <a:extLst>
                  <a:ext uri="{0D108BD9-81ED-4DB2-BD59-A6C34878D82A}">
                    <a16:rowId xmlns:a16="http://schemas.microsoft.com/office/drawing/2014/main" val="1070988321"/>
                  </a:ext>
                </a:extLst>
              </a:tr>
            </a:tbl>
          </a:graphicData>
        </a:graphic>
      </p:graphicFrame>
      <p:graphicFrame>
        <p:nvGraphicFramePr>
          <p:cNvPr id="13" name="Table 5">
            <a:extLst>
              <a:ext uri="{FF2B5EF4-FFF2-40B4-BE49-F238E27FC236}">
                <a16:creationId xmlns:a16="http://schemas.microsoft.com/office/drawing/2014/main" id="{F1A3ED53-75A8-9346-F7AC-703661D36EB0}"/>
              </a:ext>
            </a:extLst>
          </p:cNvPr>
          <p:cNvGraphicFramePr>
            <a:graphicFrameLocks noGrp="1"/>
          </p:cNvGraphicFramePr>
          <p:nvPr>
            <p:extLst>
              <p:ext uri="{D42A27DB-BD31-4B8C-83A1-F6EECF244321}">
                <p14:modId xmlns:p14="http://schemas.microsoft.com/office/powerpoint/2010/main" val="3320560241"/>
              </p:ext>
            </p:extLst>
          </p:nvPr>
        </p:nvGraphicFramePr>
        <p:xfrm>
          <a:off x="2760452" y="-14377"/>
          <a:ext cx="2581423" cy="6866399"/>
        </p:xfrm>
        <a:graphic>
          <a:graphicData uri="http://schemas.openxmlformats.org/drawingml/2006/table">
            <a:tbl>
              <a:tblPr firstRow="1" bandRow="1">
                <a:tableStyleId>{5940675A-B579-460E-94D1-54222C63F5DA}</a:tableStyleId>
              </a:tblPr>
              <a:tblGrid>
                <a:gridCol w="2581423">
                  <a:extLst>
                    <a:ext uri="{9D8B030D-6E8A-4147-A177-3AD203B41FA5}">
                      <a16:colId xmlns:a16="http://schemas.microsoft.com/office/drawing/2014/main" val="3637471456"/>
                    </a:ext>
                  </a:extLst>
                </a:gridCol>
              </a:tblGrid>
              <a:tr h="429150">
                <a:tc>
                  <a:txBody>
                    <a:bodyPr/>
                    <a:lstStyle/>
                    <a:p>
                      <a:pPr algn="ctr"/>
                      <a:r>
                        <a:rPr lang="en-GB" sz="2000" b="1" dirty="0"/>
                        <a:t>KEY VOCABULARY</a:t>
                      </a:r>
                    </a:p>
                  </a:txBody>
                  <a:tcPr>
                    <a:solidFill>
                      <a:srgbClr val="FFFF66"/>
                    </a:solidFill>
                  </a:tcPr>
                </a:tc>
                <a:extLst>
                  <a:ext uri="{0D108BD9-81ED-4DB2-BD59-A6C34878D82A}">
                    <a16:rowId xmlns:a16="http://schemas.microsoft.com/office/drawing/2014/main" val="2949495795"/>
                  </a:ext>
                </a:extLst>
              </a:tr>
              <a:tr h="508622">
                <a:tc>
                  <a:txBody>
                    <a:bodyPr/>
                    <a:lstStyle/>
                    <a:p>
                      <a:r>
                        <a:rPr lang="en-GB" sz="1000" b="0" dirty="0"/>
                        <a:t>Characterisation - </a:t>
                      </a:r>
                      <a:r>
                        <a:rPr lang="en-GB" sz="1000" b="0" i="0" u="none" strike="noStrike" noProof="0" dirty="0">
                          <a:latin typeface="Calibri"/>
                        </a:rPr>
                        <a:t>the creation or construction of a fictional character:</a:t>
                      </a:r>
                      <a:endParaRPr lang="en-GB" sz="1000" b="0" dirty="0"/>
                    </a:p>
                  </a:txBody>
                  <a:tcPr/>
                </a:tc>
                <a:extLst>
                  <a:ext uri="{0D108BD9-81ED-4DB2-BD59-A6C34878D82A}">
                    <a16:rowId xmlns:a16="http://schemas.microsoft.com/office/drawing/2014/main" val="3583817888"/>
                  </a:ext>
                </a:extLst>
              </a:tr>
              <a:tr h="508622">
                <a:tc>
                  <a:txBody>
                    <a:bodyPr/>
                    <a:lstStyle/>
                    <a:p>
                      <a:r>
                        <a:rPr lang="en-GB" sz="1000" b="0" dirty="0"/>
                        <a:t>Climax - </a:t>
                      </a:r>
                      <a:r>
                        <a:rPr lang="en-GB" sz="1000" b="0" i="0" u="none" strike="noStrike" noProof="0" dirty="0">
                          <a:latin typeface="Calibri"/>
                        </a:rPr>
                        <a:t>the most intense, exciting, or important point of something.</a:t>
                      </a:r>
                      <a:endParaRPr lang="en-GB" sz="1000" b="0" dirty="0"/>
                    </a:p>
                  </a:txBody>
                  <a:tcPr/>
                </a:tc>
                <a:extLst>
                  <a:ext uri="{0D108BD9-81ED-4DB2-BD59-A6C34878D82A}">
                    <a16:rowId xmlns:a16="http://schemas.microsoft.com/office/drawing/2014/main" val="3488329585"/>
                  </a:ext>
                </a:extLst>
              </a:tr>
              <a:tr h="508622">
                <a:tc>
                  <a:txBody>
                    <a:bodyPr/>
                    <a:lstStyle/>
                    <a:p>
                      <a:r>
                        <a:rPr lang="en-GB" sz="1000" b="0" dirty="0"/>
                        <a:t>Hubris - </a:t>
                      </a:r>
                      <a:r>
                        <a:rPr lang="en-GB" sz="1000" b="0" i="0" u="none" strike="noStrike" noProof="0" dirty="0">
                          <a:latin typeface="Calibri"/>
                        </a:rPr>
                        <a:t>excessive pride or self-confidence.</a:t>
                      </a:r>
                      <a:endParaRPr lang="en-GB" sz="1000" b="0" dirty="0"/>
                    </a:p>
                  </a:txBody>
                  <a:tcPr/>
                </a:tc>
                <a:extLst>
                  <a:ext uri="{0D108BD9-81ED-4DB2-BD59-A6C34878D82A}">
                    <a16:rowId xmlns:a16="http://schemas.microsoft.com/office/drawing/2014/main" val="856208074"/>
                  </a:ext>
                </a:extLst>
              </a:tr>
              <a:tr h="508622">
                <a:tc>
                  <a:txBody>
                    <a:bodyPr/>
                    <a:lstStyle/>
                    <a:p>
                      <a:r>
                        <a:rPr lang="en-GB" sz="1000" b="0" dirty="0"/>
                        <a:t>Allusions - </a:t>
                      </a:r>
                      <a:r>
                        <a:rPr lang="en-GB" sz="1000" b="0" i="0" u="none" strike="noStrike" noProof="0" dirty="0">
                          <a:latin typeface="Calibri"/>
                        </a:rPr>
                        <a:t>a reference to something</a:t>
                      </a:r>
                      <a:endParaRPr lang="en-GB" sz="1000" b="0" dirty="0"/>
                    </a:p>
                  </a:txBody>
                  <a:tcPr/>
                </a:tc>
                <a:extLst>
                  <a:ext uri="{0D108BD9-81ED-4DB2-BD59-A6C34878D82A}">
                    <a16:rowId xmlns:a16="http://schemas.microsoft.com/office/drawing/2014/main" val="1996144795"/>
                  </a:ext>
                </a:extLst>
              </a:tr>
              <a:tr h="508622">
                <a:tc>
                  <a:txBody>
                    <a:bodyPr/>
                    <a:lstStyle/>
                    <a:p>
                      <a:r>
                        <a:rPr lang="en-GB" sz="1000" b="0" dirty="0"/>
                        <a:t>Rising Action – This part of the story beings to develop conflict.</a:t>
                      </a:r>
                    </a:p>
                  </a:txBody>
                  <a:tcPr/>
                </a:tc>
                <a:extLst>
                  <a:ext uri="{0D108BD9-81ED-4DB2-BD59-A6C34878D82A}">
                    <a16:rowId xmlns:a16="http://schemas.microsoft.com/office/drawing/2014/main" val="3069235257"/>
                  </a:ext>
                </a:extLst>
              </a:tr>
              <a:tr h="508622">
                <a:tc>
                  <a:txBody>
                    <a:bodyPr/>
                    <a:lstStyle/>
                    <a:p>
                      <a:r>
                        <a:rPr lang="en-GB" sz="1000" b="0" dirty="0"/>
                        <a:t>Falling Action – This part of the story being to resolve conflict.</a:t>
                      </a:r>
                    </a:p>
                  </a:txBody>
                  <a:tcPr/>
                </a:tc>
                <a:extLst>
                  <a:ext uri="{0D108BD9-81ED-4DB2-BD59-A6C34878D82A}">
                    <a16:rowId xmlns:a16="http://schemas.microsoft.com/office/drawing/2014/main" val="1789805294"/>
                  </a:ext>
                </a:extLst>
              </a:tr>
              <a:tr h="508622">
                <a:tc>
                  <a:txBody>
                    <a:bodyPr/>
                    <a:lstStyle/>
                    <a:p>
                      <a:r>
                        <a:rPr lang="en-GB" sz="1000" b="0" dirty="0"/>
                        <a:t>Protagonist - </a:t>
                      </a:r>
                      <a:r>
                        <a:rPr lang="en-GB" sz="1000" b="0" i="0" u="none" strike="noStrike" noProof="0" dirty="0">
                          <a:latin typeface="Calibri"/>
                        </a:rPr>
                        <a:t>the main character in a story </a:t>
                      </a:r>
                      <a:endParaRPr lang="en-GB" sz="1000" b="0" dirty="0"/>
                    </a:p>
                  </a:txBody>
                  <a:tcPr/>
                </a:tc>
                <a:extLst>
                  <a:ext uri="{0D108BD9-81ED-4DB2-BD59-A6C34878D82A}">
                    <a16:rowId xmlns:a16="http://schemas.microsoft.com/office/drawing/2014/main" val="3063324886"/>
                  </a:ext>
                </a:extLst>
              </a:tr>
              <a:tr h="508622">
                <a:tc>
                  <a:txBody>
                    <a:bodyPr/>
                    <a:lstStyle/>
                    <a:p>
                      <a:pPr lvl="0">
                        <a:buNone/>
                      </a:pPr>
                      <a:r>
                        <a:rPr lang="en-GB" sz="1000" b="0" dirty="0"/>
                        <a:t>Antagonist - </a:t>
                      </a:r>
                      <a:r>
                        <a:rPr lang="en-GB" sz="1000" b="0" i="0" u="none" strike="noStrike" noProof="0" dirty="0">
                          <a:latin typeface="Calibri"/>
                        </a:rPr>
                        <a:t>the main enemy of the protagonist in a story.</a:t>
                      </a:r>
                      <a:endParaRPr lang="en-GB" sz="1000" b="0" dirty="0"/>
                    </a:p>
                  </a:txBody>
                  <a:tcPr/>
                </a:tc>
                <a:extLst>
                  <a:ext uri="{0D108BD9-81ED-4DB2-BD59-A6C34878D82A}">
                    <a16:rowId xmlns:a16="http://schemas.microsoft.com/office/drawing/2014/main" val="3445606966"/>
                  </a:ext>
                </a:extLst>
              </a:tr>
              <a:tr h="508622">
                <a:tc>
                  <a:txBody>
                    <a:bodyPr/>
                    <a:lstStyle/>
                    <a:p>
                      <a:pPr lvl="0">
                        <a:buNone/>
                      </a:pPr>
                      <a:r>
                        <a:rPr lang="en-GB" sz="1000" b="0" dirty="0"/>
                        <a:t>Dramatic Irony – When the reader or audience know more than the characters.</a:t>
                      </a:r>
                    </a:p>
                  </a:txBody>
                  <a:tcPr/>
                </a:tc>
                <a:extLst>
                  <a:ext uri="{0D108BD9-81ED-4DB2-BD59-A6C34878D82A}">
                    <a16:rowId xmlns:a16="http://schemas.microsoft.com/office/drawing/2014/main" val="311647096"/>
                  </a:ext>
                </a:extLst>
              </a:tr>
              <a:tr h="842407">
                <a:tc>
                  <a:txBody>
                    <a:bodyPr/>
                    <a:lstStyle/>
                    <a:p>
                      <a:pPr lvl="0">
                        <a:buNone/>
                      </a:pPr>
                      <a:r>
                        <a:rPr lang="en-GB" sz="1000" b="0" dirty="0"/>
                        <a:t>Exposition - </a:t>
                      </a:r>
                      <a:r>
                        <a:rPr lang="en-GB" sz="1000" b="0" i="0" u="none" strike="noStrike" noProof="0" dirty="0">
                          <a:latin typeface="Calibri"/>
                        </a:rPr>
                        <a:t>a set of scenes in a story that are meant to introduce the audience to the characters, world, and tone of the story.</a:t>
                      </a:r>
                      <a:endParaRPr lang="en-GB" sz="1000" b="0" dirty="0"/>
                    </a:p>
                  </a:txBody>
                  <a:tcPr/>
                </a:tc>
                <a:extLst>
                  <a:ext uri="{0D108BD9-81ED-4DB2-BD59-A6C34878D82A}">
                    <a16:rowId xmlns:a16="http://schemas.microsoft.com/office/drawing/2014/main" val="3852877244"/>
                  </a:ext>
                </a:extLst>
              </a:tr>
              <a:tr h="508622">
                <a:tc>
                  <a:txBody>
                    <a:bodyPr/>
                    <a:lstStyle/>
                    <a:p>
                      <a:pPr lvl="0">
                        <a:buNone/>
                      </a:pPr>
                      <a:r>
                        <a:rPr lang="en-GB" sz="1000" b="0" dirty="0"/>
                        <a:t>Patheon - </a:t>
                      </a:r>
                      <a:r>
                        <a:rPr lang="en-GB" sz="1000" b="0" i="0" u="none" strike="noStrike" noProof="0" dirty="0">
                          <a:latin typeface="Calibri"/>
                        </a:rPr>
                        <a:t>a group of particularly respected, famous, or important people.</a:t>
                      </a:r>
                      <a:endParaRPr lang="en-GB" sz="1000" b="0" dirty="0"/>
                    </a:p>
                  </a:txBody>
                  <a:tcPr/>
                </a:tc>
                <a:extLst>
                  <a:ext uri="{0D108BD9-81ED-4DB2-BD59-A6C34878D82A}">
                    <a16:rowId xmlns:a16="http://schemas.microsoft.com/office/drawing/2014/main" val="872353312"/>
                  </a:ext>
                </a:extLst>
              </a:tr>
              <a:tr h="508622">
                <a:tc>
                  <a:txBody>
                    <a:bodyPr/>
                    <a:lstStyle/>
                    <a:p>
                      <a:pPr lvl="0">
                        <a:buNone/>
                      </a:pPr>
                      <a:r>
                        <a:rPr lang="en-GB" sz="1000" b="0" dirty="0"/>
                        <a:t>Moral – A lesson learnt.</a:t>
                      </a:r>
                    </a:p>
                  </a:txBody>
                  <a:tcPr/>
                </a:tc>
                <a:extLst>
                  <a:ext uri="{0D108BD9-81ED-4DB2-BD59-A6C34878D82A}">
                    <a16:rowId xmlns:a16="http://schemas.microsoft.com/office/drawing/2014/main" val="480058931"/>
                  </a:ext>
                </a:extLst>
              </a:tr>
            </a:tbl>
          </a:graphicData>
        </a:graphic>
      </p:graphicFrame>
      <p:graphicFrame>
        <p:nvGraphicFramePr>
          <p:cNvPr id="3" name="Table 5">
            <a:extLst>
              <a:ext uri="{FF2B5EF4-FFF2-40B4-BE49-F238E27FC236}">
                <a16:creationId xmlns:a16="http://schemas.microsoft.com/office/drawing/2014/main" id="{1B818662-9E0F-D4F1-D9A1-79BE5D085BE9}"/>
              </a:ext>
            </a:extLst>
          </p:cNvPr>
          <p:cNvGraphicFramePr>
            <a:graphicFrameLocks noGrp="1"/>
          </p:cNvGraphicFramePr>
          <p:nvPr>
            <p:extLst>
              <p:ext uri="{D42A27DB-BD31-4B8C-83A1-F6EECF244321}">
                <p14:modId xmlns:p14="http://schemas.microsoft.com/office/powerpoint/2010/main" val="3695772698"/>
              </p:ext>
            </p:extLst>
          </p:nvPr>
        </p:nvGraphicFramePr>
        <p:xfrm>
          <a:off x="5345190" y="-16834"/>
          <a:ext cx="3468000" cy="4297680"/>
        </p:xfrm>
        <a:graphic>
          <a:graphicData uri="http://schemas.openxmlformats.org/drawingml/2006/table">
            <a:tbl>
              <a:tblPr firstRow="1" bandRow="1">
                <a:tableStyleId>{5940675A-B579-460E-94D1-54222C63F5DA}</a:tableStyleId>
              </a:tblPr>
              <a:tblGrid>
                <a:gridCol w="3468000">
                  <a:extLst>
                    <a:ext uri="{9D8B030D-6E8A-4147-A177-3AD203B41FA5}">
                      <a16:colId xmlns:a16="http://schemas.microsoft.com/office/drawing/2014/main" val="3637471456"/>
                    </a:ext>
                  </a:extLst>
                </a:gridCol>
              </a:tblGrid>
              <a:tr h="199633">
                <a:tc>
                  <a:txBody>
                    <a:bodyPr/>
                    <a:lstStyle/>
                    <a:p>
                      <a:pPr algn="ctr"/>
                      <a:r>
                        <a:rPr lang="en-GB" sz="2000" b="1" dirty="0"/>
                        <a:t>KEY VOCABULARY</a:t>
                      </a:r>
                    </a:p>
                  </a:txBody>
                  <a:tcPr>
                    <a:solidFill>
                      <a:srgbClr val="FFFF66"/>
                    </a:solidFill>
                  </a:tcPr>
                </a:tc>
                <a:extLst>
                  <a:ext uri="{0D108BD9-81ED-4DB2-BD59-A6C34878D82A}">
                    <a16:rowId xmlns:a16="http://schemas.microsoft.com/office/drawing/2014/main" val="2949495795"/>
                  </a:ext>
                </a:extLst>
              </a:tr>
              <a:tr h="231575">
                <a:tc>
                  <a:txBody>
                    <a:bodyPr/>
                    <a:lstStyle/>
                    <a:p>
                      <a:pPr lvl="0">
                        <a:buNone/>
                      </a:pPr>
                      <a:r>
                        <a:rPr lang="en-GB" sz="1000" b="0" i="0" u="none" strike="noStrike" noProof="0" dirty="0">
                          <a:latin typeface="Calibri"/>
                        </a:rPr>
                        <a:t>Myth - </a:t>
                      </a:r>
                      <a:r>
                        <a:rPr lang="en-GB" sz="1000" b="0" i="0" u="none" strike="noStrike" noProof="0" dirty="0"/>
                        <a:t>a traditional story, especially one concerning the early history of a people.</a:t>
                      </a:r>
                      <a:endParaRPr lang="en-GB" sz="1000" b="0" i="0" u="none" strike="noStrike" noProof="0" dirty="0">
                        <a:latin typeface="Calibri"/>
                      </a:endParaRPr>
                    </a:p>
                  </a:txBody>
                  <a:tcPr/>
                </a:tc>
                <a:extLst>
                  <a:ext uri="{0D108BD9-81ED-4DB2-BD59-A6C34878D82A}">
                    <a16:rowId xmlns:a16="http://schemas.microsoft.com/office/drawing/2014/main" val="1996144795"/>
                  </a:ext>
                </a:extLst>
              </a:tr>
              <a:tr h="231575">
                <a:tc>
                  <a:txBody>
                    <a:bodyPr/>
                    <a:lstStyle/>
                    <a:p>
                      <a:pPr lvl="0">
                        <a:buNone/>
                      </a:pPr>
                      <a:r>
                        <a:rPr lang="en-GB" sz="1000" b="0" i="0" u="none" strike="noStrike" noProof="0" dirty="0">
                          <a:latin typeface="Calibri"/>
                        </a:rPr>
                        <a:t>Glory - </a:t>
                      </a:r>
                      <a:r>
                        <a:rPr lang="en-GB" sz="1000" b="0" i="0" u="none" strike="noStrike" noProof="0" dirty="0"/>
                        <a:t>high renown or honour won by notable achievements.</a:t>
                      </a:r>
                      <a:endParaRPr lang="en-GB" sz="1000" b="0" i="0" u="none" strike="noStrike" noProof="0" dirty="0">
                        <a:latin typeface="Calibri"/>
                      </a:endParaRPr>
                    </a:p>
                  </a:txBody>
                  <a:tcPr/>
                </a:tc>
                <a:extLst>
                  <a:ext uri="{0D108BD9-81ED-4DB2-BD59-A6C34878D82A}">
                    <a16:rowId xmlns:a16="http://schemas.microsoft.com/office/drawing/2014/main" val="2318711992"/>
                  </a:ext>
                </a:extLst>
              </a:tr>
              <a:tr h="231575">
                <a:tc>
                  <a:txBody>
                    <a:bodyPr/>
                    <a:lstStyle/>
                    <a:p>
                      <a:pPr lvl="0">
                        <a:buNone/>
                      </a:pPr>
                      <a:r>
                        <a:rPr lang="en-GB" sz="1000" b="0" i="0" u="none" strike="noStrike" noProof="0" dirty="0">
                          <a:latin typeface="Calibri"/>
                        </a:rPr>
                        <a:t>Labyrinth - </a:t>
                      </a:r>
                      <a:r>
                        <a:rPr lang="en-GB" sz="1000" b="0" i="0" u="none" strike="noStrike" noProof="0" dirty="0"/>
                        <a:t>a complicated irregular network of passages or paths in which it is difficult to find one's way.</a:t>
                      </a:r>
                      <a:endParaRPr lang="en-GB" sz="1000" b="0" i="0" u="none" strike="noStrike" noProof="0" dirty="0">
                        <a:latin typeface="Calibri"/>
                      </a:endParaRPr>
                    </a:p>
                  </a:txBody>
                  <a:tcPr/>
                </a:tc>
                <a:extLst>
                  <a:ext uri="{0D108BD9-81ED-4DB2-BD59-A6C34878D82A}">
                    <a16:rowId xmlns:a16="http://schemas.microsoft.com/office/drawing/2014/main" val="3460063890"/>
                  </a:ext>
                </a:extLst>
              </a:tr>
              <a:tr h="231575">
                <a:tc>
                  <a:txBody>
                    <a:bodyPr/>
                    <a:lstStyle/>
                    <a:p>
                      <a:pPr lvl="0">
                        <a:buNone/>
                      </a:pPr>
                      <a:r>
                        <a:rPr lang="en-GB" sz="1000" b="0" i="0" u="none" strike="noStrike" noProof="0" dirty="0">
                          <a:latin typeface="Calibri"/>
                        </a:rPr>
                        <a:t>Catastrophe - a</a:t>
                      </a:r>
                      <a:r>
                        <a:rPr lang="en-GB" sz="1000" b="0" i="0" u="none" strike="noStrike" noProof="0" dirty="0"/>
                        <a:t>n event causing great and usually sudden damage or suffering; a disaster.</a:t>
                      </a:r>
                      <a:endParaRPr lang="en-GB" sz="1000" b="0" i="0" u="none" strike="noStrike" noProof="0" dirty="0">
                        <a:latin typeface="Calibri"/>
                      </a:endParaRPr>
                    </a:p>
                  </a:txBody>
                  <a:tcPr/>
                </a:tc>
                <a:extLst>
                  <a:ext uri="{0D108BD9-81ED-4DB2-BD59-A6C34878D82A}">
                    <a16:rowId xmlns:a16="http://schemas.microsoft.com/office/drawing/2014/main" val="1631190883"/>
                  </a:ext>
                </a:extLst>
              </a:tr>
              <a:tr h="231575">
                <a:tc>
                  <a:txBody>
                    <a:bodyPr/>
                    <a:lstStyle/>
                    <a:p>
                      <a:pPr lvl="0">
                        <a:buNone/>
                      </a:pPr>
                      <a:r>
                        <a:rPr lang="en-GB" sz="1000" b="0" i="0" u="none" strike="noStrike" noProof="0" dirty="0">
                          <a:latin typeface="Calibri"/>
                        </a:rPr>
                        <a:t>Cosmogony - </a:t>
                      </a:r>
                      <a:r>
                        <a:rPr lang="en-GB" sz="1000" b="0" i="0" u="none" strike="noStrike" noProof="0" dirty="0"/>
                        <a:t>the branch of science that deals with the origin of the universe, especially the solar system.</a:t>
                      </a:r>
                      <a:endParaRPr lang="en-GB" sz="1000" b="0" i="0" u="none" strike="noStrike" noProof="0" dirty="0">
                        <a:latin typeface="Calibri"/>
                      </a:endParaRPr>
                    </a:p>
                  </a:txBody>
                  <a:tcPr/>
                </a:tc>
                <a:extLst>
                  <a:ext uri="{0D108BD9-81ED-4DB2-BD59-A6C34878D82A}">
                    <a16:rowId xmlns:a16="http://schemas.microsoft.com/office/drawing/2014/main" val="3357587254"/>
                  </a:ext>
                </a:extLst>
              </a:tr>
              <a:tr h="263515">
                <a:tc>
                  <a:txBody>
                    <a:bodyPr/>
                    <a:lstStyle/>
                    <a:p>
                      <a:pPr lvl="0">
                        <a:buNone/>
                      </a:pPr>
                      <a:r>
                        <a:rPr lang="en-GB" sz="1000" b="0" i="0" u="none" strike="noStrike" noProof="0" dirty="0">
                          <a:latin typeface="Calibri"/>
                        </a:rPr>
                        <a:t>Appositive - </a:t>
                      </a:r>
                      <a:r>
                        <a:rPr lang="en-GB" sz="1000" b="0" i="0" u="none" strike="noStrike" noProof="0" dirty="0"/>
                        <a:t>An appositive is a noun or pronoun  often with modifiers set beside another noun or pronoun to explain or identify it.</a:t>
                      </a:r>
                      <a:endParaRPr lang="en-GB" sz="1000" b="0" i="0" u="none" strike="noStrike" noProof="0" dirty="0">
                        <a:latin typeface="Calibri"/>
                      </a:endParaRPr>
                    </a:p>
                  </a:txBody>
                  <a:tcPr/>
                </a:tc>
                <a:extLst>
                  <a:ext uri="{0D108BD9-81ED-4DB2-BD59-A6C34878D82A}">
                    <a16:rowId xmlns:a16="http://schemas.microsoft.com/office/drawing/2014/main" val="4101994119"/>
                  </a:ext>
                </a:extLst>
              </a:tr>
              <a:tr h="231575">
                <a:tc>
                  <a:txBody>
                    <a:bodyPr/>
                    <a:lstStyle/>
                    <a:p>
                      <a:pPr lvl="0">
                        <a:buNone/>
                      </a:pPr>
                      <a:r>
                        <a:rPr lang="en-GB" sz="1000" b="0" i="0" u="none" strike="noStrike" noProof="0" dirty="0">
                          <a:latin typeface="Calibri"/>
                        </a:rPr>
                        <a:t>Deity - </a:t>
                      </a:r>
                      <a:r>
                        <a:rPr lang="en-GB" sz="1000" b="0" i="0" u="none" strike="noStrike" noProof="0" dirty="0"/>
                        <a:t>a god or goddess.</a:t>
                      </a:r>
                      <a:endParaRPr lang="en-GB" sz="1000" b="0" i="0" u="none" strike="noStrike" noProof="0" dirty="0">
                        <a:latin typeface="Calibri"/>
                      </a:endParaRPr>
                    </a:p>
                  </a:txBody>
                  <a:tcPr/>
                </a:tc>
                <a:extLst>
                  <a:ext uri="{0D108BD9-81ED-4DB2-BD59-A6C34878D82A}">
                    <a16:rowId xmlns:a16="http://schemas.microsoft.com/office/drawing/2014/main" val="3141084719"/>
                  </a:ext>
                </a:extLst>
              </a:tr>
              <a:tr h="231575">
                <a:tc>
                  <a:txBody>
                    <a:bodyPr/>
                    <a:lstStyle/>
                    <a:p>
                      <a:pPr lvl="0">
                        <a:buNone/>
                      </a:pPr>
                      <a:r>
                        <a:rPr lang="en-GB" sz="1000" b="0" i="0" u="none" strike="noStrike" noProof="0" dirty="0">
                          <a:latin typeface="Calibri"/>
                        </a:rPr>
                        <a:t>Polytheism - </a:t>
                      </a:r>
                      <a:r>
                        <a:rPr lang="en-GB" sz="1000" b="0" i="0" u="none" strike="noStrike" noProof="0" dirty="0"/>
                        <a:t>the belief in or worship of more than one god.</a:t>
                      </a:r>
                      <a:endParaRPr lang="en-GB" sz="1000" b="0" i="0" u="none" strike="noStrike" noProof="0" dirty="0">
                        <a:latin typeface="Calibri"/>
                      </a:endParaRPr>
                    </a:p>
                  </a:txBody>
                  <a:tcPr/>
                </a:tc>
                <a:extLst>
                  <a:ext uri="{0D108BD9-81ED-4DB2-BD59-A6C34878D82A}">
                    <a16:rowId xmlns:a16="http://schemas.microsoft.com/office/drawing/2014/main" val="1444648816"/>
                  </a:ext>
                </a:extLst>
              </a:tr>
              <a:tr h="231575">
                <a:tc>
                  <a:txBody>
                    <a:bodyPr/>
                    <a:lstStyle/>
                    <a:p>
                      <a:pPr lvl="0">
                        <a:buNone/>
                      </a:pPr>
                      <a:r>
                        <a:rPr lang="en-GB" sz="1000" b="0" i="0" u="none" strike="noStrike" noProof="0" dirty="0">
                          <a:latin typeface="Calibri"/>
                        </a:rPr>
                        <a:t>Omnipotent - </a:t>
                      </a:r>
                      <a:r>
                        <a:rPr lang="en-GB" sz="1000" b="0" i="0" u="none" strike="noStrike" noProof="0" dirty="0"/>
                        <a:t>having unlimited power:.</a:t>
                      </a:r>
                      <a:endParaRPr lang="en-GB" sz="1000" b="0" i="0" u="none" strike="noStrike" noProof="0" dirty="0">
                        <a:latin typeface="Calibri"/>
                      </a:endParaRPr>
                    </a:p>
                  </a:txBody>
                  <a:tcPr/>
                </a:tc>
                <a:extLst>
                  <a:ext uri="{0D108BD9-81ED-4DB2-BD59-A6C34878D82A}">
                    <a16:rowId xmlns:a16="http://schemas.microsoft.com/office/drawing/2014/main" val="793117412"/>
                  </a:ext>
                </a:extLst>
              </a:tr>
              <a:tr h="231575">
                <a:tc>
                  <a:txBody>
                    <a:bodyPr/>
                    <a:lstStyle/>
                    <a:p>
                      <a:pPr lvl="0">
                        <a:buNone/>
                      </a:pPr>
                      <a:r>
                        <a:rPr lang="en-GB" sz="1000" b="0" i="0" u="none" strike="noStrike" noProof="0" dirty="0">
                          <a:latin typeface="Calibri"/>
                        </a:rPr>
                        <a:t>Juxtaposition - </a:t>
                      </a:r>
                      <a:r>
                        <a:rPr lang="en-GB" sz="1000" b="0" i="0" u="none" strike="noStrike" noProof="0" dirty="0"/>
                        <a:t>the fact of two things being seen or placed close together with contrasting effect.</a:t>
                      </a:r>
                      <a:endParaRPr lang="en-GB" sz="1000" b="0" i="0" u="none" strike="noStrike" noProof="0" dirty="0">
                        <a:latin typeface="Calibri"/>
                      </a:endParaRPr>
                    </a:p>
                  </a:txBody>
                  <a:tcPr/>
                </a:tc>
                <a:extLst>
                  <a:ext uri="{0D108BD9-81ED-4DB2-BD59-A6C34878D82A}">
                    <a16:rowId xmlns:a16="http://schemas.microsoft.com/office/drawing/2014/main" val="2836918042"/>
                  </a:ext>
                </a:extLst>
              </a:tr>
              <a:tr h="386861">
                <a:tc>
                  <a:txBody>
                    <a:bodyPr/>
                    <a:lstStyle/>
                    <a:p>
                      <a:pPr lvl="0">
                        <a:buNone/>
                      </a:pPr>
                      <a:r>
                        <a:rPr lang="en-GB" sz="1000" b="0" i="0" u="none" strike="noStrike" noProof="0" dirty="0">
                          <a:latin typeface="Calibri"/>
                        </a:rPr>
                        <a:t>Metaphor - </a:t>
                      </a:r>
                      <a:r>
                        <a:rPr lang="en-GB" sz="1000" b="0" i="0" u="none" strike="noStrike" noProof="0" dirty="0"/>
                        <a:t>a word or a phrase used to describe something as if it were something else.</a:t>
                      </a:r>
                      <a:endParaRPr lang="en-GB" sz="1000" b="0" i="0" u="none" strike="noStrike" noProof="0" dirty="0">
                        <a:latin typeface="Calibri"/>
                      </a:endParaRPr>
                    </a:p>
                  </a:txBody>
                  <a:tcPr/>
                </a:tc>
                <a:extLst>
                  <a:ext uri="{0D108BD9-81ED-4DB2-BD59-A6C34878D82A}">
                    <a16:rowId xmlns:a16="http://schemas.microsoft.com/office/drawing/2014/main" val="3553200650"/>
                  </a:ext>
                </a:extLst>
              </a:tr>
            </a:tbl>
          </a:graphicData>
        </a:graphic>
      </p:graphicFrame>
      <p:graphicFrame>
        <p:nvGraphicFramePr>
          <p:cNvPr id="8" name="Table 5">
            <a:extLst>
              <a:ext uri="{FF2B5EF4-FFF2-40B4-BE49-F238E27FC236}">
                <a16:creationId xmlns:a16="http://schemas.microsoft.com/office/drawing/2014/main" id="{9B212004-EFDC-5068-5C7A-17A3CE675D50}"/>
              </a:ext>
            </a:extLst>
          </p:cNvPr>
          <p:cNvGraphicFramePr>
            <a:graphicFrameLocks noGrp="1"/>
          </p:cNvGraphicFramePr>
          <p:nvPr>
            <p:extLst>
              <p:ext uri="{D42A27DB-BD31-4B8C-83A1-F6EECF244321}">
                <p14:modId xmlns:p14="http://schemas.microsoft.com/office/powerpoint/2010/main" val="716371840"/>
              </p:ext>
            </p:extLst>
          </p:nvPr>
        </p:nvGraphicFramePr>
        <p:xfrm>
          <a:off x="8827387" y="-2456"/>
          <a:ext cx="3373921" cy="3025115"/>
        </p:xfrm>
        <a:graphic>
          <a:graphicData uri="http://schemas.openxmlformats.org/drawingml/2006/table">
            <a:tbl>
              <a:tblPr firstRow="1" bandRow="1">
                <a:tableStyleId>{5940675A-B579-460E-94D1-54222C63F5DA}</a:tableStyleId>
              </a:tblPr>
              <a:tblGrid>
                <a:gridCol w="3373921">
                  <a:extLst>
                    <a:ext uri="{9D8B030D-6E8A-4147-A177-3AD203B41FA5}">
                      <a16:colId xmlns:a16="http://schemas.microsoft.com/office/drawing/2014/main" val="3637471456"/>
                    </a:ext>
                  </a:extLst>
                </a:gridCol>
              </a:tblGrid>
              <a:tr h="318819">
                <a:tc>
                  <a:txBody>
                    <a:bodyPr/>
                    <a:lstStyle/>
                    <a:p>
                      <a:pPr algn="ctr"/>
                      <a:r>
                        <a:rPr lang="en-GB" sz="2000" b="1" dirty="0"/>
                        <a:t>KEY VOCABULARY</a:t>
                      </a:r>
                    </a:p>
                  </a:txBody>
                  <a:tcPr>
                    <a:solidFill>
                      <a:srgbClr val="FFFF66"/>
                    </a:solidFill>
                  </a:tcPr>
                </a:tc>
                <a:extLst>
                  <a:ext uri="{0D108BD9-81ED-4DB2-BD59-A6C34878D82A}">
                    <a16:rowId xmlns:a16="http://schemas.microsoft.com/office/drawing/2014/main" val="2949495795"/>
                  </a:ext>
                </a:extLst>
              </a:tr>
              <a:tr h="459099">
                <a:tc>
                  <a:txBody>
                    <a:bodyPr/>
                    <a:lstStyle/>
                    <a:p>
                      <a:r>
                        <a:rPr lang="en-GB" sz="1000" dirty="0"/>
                        <a:t>Tragic – An eve</a:t>
                      </a:r>
                      <a:r>
                        <a:rPr lang="en-GB" sz="1000" b="0" dirty="0">
                          <a:solidFill>
                            <a:schemeClr val="tx1"/>
                          </a:solidFill>
                        </a:rPr>
                        <a:t>nt that </a:t>
                      </a:r>
                      <a:r>
                        <a:rPr lang="en-GB" sz="1000" b="0" i="0" u="none" strike="noStrike" noProof="0" dirty="0">
                          <a:solidFill>
                            <a:schemeClr val="tx1"/>
                          </a:solidFill>
                          <a:latin typeface="Calibri"/>
                        </a:rPr>
                        <a:t>extreme distress or sorrow.</a:t>
                      </a:r>
                      <a:endParaRPr lang="en-GB" sz="1000" b="0" dirty="0">
                        <a:solidFill>
                          <a:schemeClr val="tx1"/>
                        </a:solidFill>
                      </a:endParaRPr>
                    </a:p>
                  </a:txBody>
                  <a:tcPr/>
                </a:tc>
                <a:extLst>
                  <a:ext uri="{0D108BD9-81ED-4DB2-BD59-A6C34878D82A}">
                    <a16:rowId xmlns:a16="http://schemas.microsoft.com/office/drawing/2014/main" val="3583817888"/>
                  </a:ext>
                </a:extLst>
              </a:tr>
              <a:tr h="344324">
                <a:tc>
                  <a:txBody>
                    <a:bodyPr/>
                    <a:lstStyle/>
                    <a:p>
                      <a:r>
                        <a:rPr lang="en-GB" sz="1000" dirty="0"/>
                        <a:t>Time - </a:t>
                      </a:r>
                      <a:r>
                        <a:rPr lang="en-GB" sz="1000" b="0" i="0" u="none" strike="noStrike" noProof="0" dirty="0">
                          <a:latin typeface="Calibri"/>
                        </a:rPr>
                        <a:t>existence and events in the past, present, and future.</a:t>
                      </a:r>
                      <a:endParaRPr lang="en-GB" sz="1000" dirty="0"/>
                    </a:p>
                  </a:txBody>
                  <a:tcPr/>
                </a:tc>
                <a:extLst>
                  <a:ext uri="{0D108BD9-81ED-4DB2-BD59-A6C34878D82A}">
                    <a16:rowId xmlns:a16="http://schemas.microsoft.com/office/drawing/2014/main" val="3488329585"/>
                  </a:ext>
                </a:extLst>
              </a:tr>
              <a:tr h="344324">
                <a:tc>
                  <a:txBody>
                    <a:bodyPr/>
                    <a:lstStyle/>
                    <a:p>
                      <a:r>
                        <a:rPr lang="en-GB" sz="1000" dirty="0"/>
                        <a:t>Creation - </a:t>
                      </a:r>
                      <a:r>
                        <a:rPr lang="en-GB" sz="1000" b="0" i="0" u="none" strike="noStrike" noProof="0" dirty="0">
                          <a:latin typeface="Calibri"/>
                        </a:rPr>
                        <a:t>the action or process of bringing something into existence.</a:t>
                      </a:r>
                      <a:endParaRPr lang="en-GB" sz="1000" dirty="0"/>
                    </a:p>
                  </a:txBody>
                  <a:tcPr/>
                </a:tc>
                <a:extLst>
                  <a:ext uri="{0D108BD9-81ED-4DB2-BD59-A6C34878D82A}">
                    <a16:rowId xmlns:a16="http://schemas.microsoft.com/office/drawing/2014/main" val="856208074"/>
                  </a:ext>
                </a:extLst>
              </a:tr>
              <a:tr h="306065">
                <a:tc>
                  <a:txBody>
                    <a:bodyPr/>
                    <a:lstStyle/>
                    <a:p>
                      <a:r>
                        <a:rPr lang="en-GB" sz="1000" dirty="0"/>
                        <a:t>Order - </a:t>
                      </a:r>
                      <a:r>
                        <a:rPr lang="en-GB" sz="1000" b="0" i="0" u="none" strike="noStrike" noProof="0" dirty="0">
                          <a:latin typeface="Calibri"/>
                        </a:rPr>
                        <a:t> the disposition of things following one after another.</a:t>
                      </a:r>
                      <a:endParaRPr lang="en-GB" sz="1000" dirty="0"/>
                    </a:p>
                  </a:txBody>
                  <a:tcPr/>
                </a:tc>
                <a:extLst>
                  <a:ext uri="{0D108BD9-81ED-4DB2-BD59-A6C34878D82A}">
                    <a16:rowId xmlns:a16="http://schemas.microsoft.com/office/drawing/2014/main" val="1996144795"/>
                  </a:ext>
                </a:extLst>
              </a:tr>
              <a:tr h="267808">
                <a:tc>
                  <a:txBody>
                    <a:bodyPr/>
                    <a:lstStyle/>
                    <a:p>
                      <a:r>
                        <a:rPr lang="en-GB" sz="1000" dirty="0"/>
                        <a:t>Disorder - </a:t>
                      </a:r>
                      <a:r>
                        <a:rPr lang="en-GB" sz="1000" b="0" i="0" u="none" strike="noStrike" noProof="0" dirty="0">
                          <a:latin typeface="Calibri"/>
                        </a:rPr>
                        <a:t>a state of confusion.</a:t>
                      </a:r>
                      <a:endParaRPr lang="en-GB" sz="1000" dirty="0"/>
                    </a:p>
                  </a:txBody>
                  <a:tcPr/>
                </a:tc>
                <a:extLst>
                  <a:ext uri="{0D108BD9-81ED-4DB2-BD59-A6C34878D82A}">
                    <a16:rowId xmlns:a16="http://schemas.microsoft.com/office/drawing/2014/main" val="3069235257"/>
                  </a:ext>
                </a:extLst>
              </a:tr>
              <a:tr h="306065">
                <a:tc>
                  <a:txBody>
                    <a:bodyPr/>
                    <a:lstStyle/>
                    <a:p>
                      <a:r>
                        <a:rPr lang="en-GB" sz="1000" dirty="0"/>
                        <a:t>God - </a:t>
                      </a:r>
                      <a:r>
                        <a:rPr lang="en-GB" sz="1000" b="0" i="0" u="none" strike="noStrike" noProof="0" dirty="0">
                          <a:latin typeface="Calibri"/>
                        </a:rPr>
                        <a:t>the creator and ruler of the universe and source of all moral authority; the supreme being.</a:t>
                      </a:r>
                      <a:endParaRPr lang="en-GB" sz="1000" dirty="0"/>
                    </a:p>
                  </a:txBody>
                  <a:tcPr/>
                </a:tc>
                <a:extLst>
                  <a:ext uri="{0D108BD9-81ED-4DB2-BD59-A6C34878D82A}">
                    <a16:rowId xmlns:a16="http://schemas.microsoft.com/office/drawing/2014/main" val="1789805294"/>
                  </a:ext>
                </a:extLst>
              </a:tr>
              <a:tr h="459099">
                <a:tc>
                  <a:txBody>
                    <a:bodyPr/>
                    <a:lstStyle/>
                    <a:p>
                      <a:r>
                        <a:rPr lang="en-GB" sz="1000" dirty="0"/>
                        <a:t>Chaos - </a:t>
                      </a:r>
                      <a:r>
                        <a:rPr lang="en-GB" sz="1000" b="0" i="0" u="none" strike="noStrike" noProof="0" dirty="0">
                          <a:latin typeface="Calibri"/>
                        </a:rPr>
                        <a:t>complete disorder and confusion</a:t>
                      </a:r>
                      <a:endParaRPr lang="en-GB" sz="1000" dirty="0"/>
                    </a:p>
                  </a:txBody>
                  <a:tcPr/>
                </a:tc>
                <a:extLst>
                  <a:ext uri="{0D108BD9-81ED-4DB2-BD59-A6C34878D82A}">
                    <a16:rowId xmlns:a16="http://schemas.microsoft.com/office/drawing/2014/main" val="3063324886"/>
                  </a:ext>
                </a:extLst>
              </a:tr>
            </a:tbl>
          </a:graphicData>
        </a:graphic>
      </p:graphicFrame>
      <p:graphicFrame>
        <p:nvGraphicFramePr>
          <p:cNvPr id="10" name="Table 10">
            <a:extLst>
              <a:ext uri="{FF2B5EF4-FFF2-40B4-BE49-F238E27FC236}">
                <a16:creationId xmlns:a16="http://schemas.microsoft.com/office/drawing/2014/main" id="{0EB689AB-A2F5-9679-4798-4F5788CD6E3F}"/>
              </a:ext>
            </a:extLst>
          </p:cNvPr>
          <p:cNvGraphicFramePr>
            <a:graphicFrameLocks noGrp="1"/>
          </p:cNvGraphicFramePr>
          <p:nvPr>
            <p:extLst>
              <p:ext uri="{D42A27DB-BD31-4B8C-83A1-F6EECF244321}">
                <p14:modId xmlns:p14="http://schemas.microsoft.com/office/powerpoint/2010/main" val="13423911"/>
              </p:ext>
            </p:extLst>
          </p:nvPr>
        </p:nvGraphicFramePr>
        <p:xfrm>
          <a:off x="5375982" y="4144187"/>
          <a:ext cx="3445682" cy="2741230"/>
        </p:xfrm>
        <a:graphic>
          <a:graphicData uri="http://schemas.openxmlformats.org/drawingml/2006/table">
            <a:tbl>
              <a:tblPr firstRow="1" bandRow="1">
                <a:tableStyleId>{5940675A-B579-460E-94D1-54222C63F5DA}</a:tableStyleId>
              </a:tblPr>
              <a:tblGrid>
                <a:gridCol w="3445682">
                  <a:extLst>
                    <a:ext uri="{9D8B030D-6E8A-4147-A177-3AD203B41FA5}">
                      <a16:colId xmlns:a16="http://schemas.microsoft.com/office/drawing/2014/main" val="3022351086"/>
                    </a:ext>
                  </a:extLst>
                </a:gridCol>
              </a:tblGrid>
              <a:tr h="660538">
                <a:tc>
                  <a:txBody>
                    <a:bodyPr/>
                    <a:lstStyle/>
                    <a:p>
                      <a:pPr algn="ctr"/>
                      <a:r>
                        <a:rPr lang="en-US" b="1" dirty="0"/>
                        <a:t>KEY GREEK MYTHICAL PROTAGONISTS</a:t>
                      </a:r>
                    </a:p>
                  </a:txBody>
                  <a:tcPr>
                    <a:solidFill>
                      <a:srgbClr val="FFFF66"/>
                    </a:solidFill>
                  </a:tcPr>
                </a:tc>
                <a:extLst>
                  <a:ext uri="{0D108BD9-81ED-4DB2-BD59-A6C34878D82A}">
                    <a16:rowId xmlns:a16="http://schemas.microsoft.com/office/drawing/2014/main" val="3696011810"/>
                  </a:ext>
                </a:extLst>
              </a:tr>
              <a:tr h="346782">
                <a:tc>
                  <a:txBody>
                    <a:bodyPr/>
                    <a:lstStyle/>
                    <a:p>
                      <a:pPr algn="ctr"/>
                      <a:r>
                        <a:rPr lang="en-US" sz="1600" b="0" i="0" u="none" strike="noStrike" noProof="0" dirty="0">
                          <a:latin typeface="Calibri"/>
                        </a:rPr>
                        <a:t>Odysseus</a:t>
                      </a:r>
                      <a:endParaRPr lang="en-US" sz="1600" dirty="0"/>
                    </a:p>
                  </a:txBody>
                  <a:tcPr/>
                </a:tc>
                <a:extLst>
                  <a:ext uri="{0D108BD9-81ED-4DB2-BD59-A6C34878D82A}">
                    <a16:rowId xmlns:a16="http://schemas.microsoft.com/office/drawing/2014/main" val="308387263"/>
                  </a:ext>
                </a:extLst>
              </a:tr>
              <a:tr h="346782">
                <a:tc>
                  <a:txBody>
                    <a:bodyPr/>
                    <a:lstStyle/>
                    <a:p>
                      <a:pPr algn="ctr"/>
                      <a:r>
                        <a:rPr lang="en-US" sz="1600" dirty="0"/>
                        <a:t>Icarus  </a:t>
                      </a:r>
                    </a:p>
                  </a:txBody>
                  <a:tcPr/>
                </a:tc>
                <a:extLst>
                  <a:ext uri="{0D108BD9-81ED-4DB2-BD59-A6C34878D82A}">
                    <a16:rowId xmlns:a16="http://schemas.microsoft.com/office/drawing/2014/main" val="4139939511"/>
                  </a:ext>
                </a:extLst>
              </a:tr>
              <a:tr h="346782">
                <a:tc>
                  <a:txBody>
                    <a:bodyPr/>
                    <a:lstStyle/>
                    <a:p>
                      <a:pPr lvl="0" algn="ctr">
                        <a:buNone/>
                      </a:pPr>
                      <a:r>
                        <a:rPr lang="en-US" sz="1600" dirty="0"/>
                        <a:t>Prometheus</a:t>
                      </a:r>
                    </a:p>
                  </a:txBody>
                  <a:tcPr/>
                </a:tc>
                <a:extLst>
                  <a:ext uri="{0D108BD9-81ED-4DB2-BD59-A6C34878D82A}">
                    <a16:rowId xmlns:a16="http://schemas.microsoft.com/office/drawing/2014/main" val="3113662330"/>
                  </a:ext>
                </a:extLst>
              </a:tr>
              <a:tr h="346782">
                <a:tc>
                  <a:txBody>
                    <a:bodyPr/>
                    <a:lstStyle/>
                    <a:p>
                      <a:pPr lvl="0" algn="ctr">
                        <a:buNone/>
                      </a:pPr>
                      <a:r>
                        <a:rPr lang="en-US" sz="1600" dirty="0"/>
                        <a:t>Perseus</a:t>
                      </a:r>
                    </a:p>
                  </a:txBody>
                  <a:tcPr/>
                </a:tc>
                <a:extLst>
                  <a:ext uri="{0D108BD9-81ED-4DB2-BD59-A6C34878D82A}">
                    <a16:rowId xmlns:a16="http://schemas.microsoft.com/office/drawing/2014/main" val="441892825"/>
                  </a:ext>
                </a:extLst>
              </a:tr>
              <a:tr h="346782">
                <a:tc>
                  <a:txBody>
                    <a:bodyPr/>
                    <a:lstStyle/>
                    <a:p>
                      <a:pPr lvl="0" algn="ctr">
                        <a:buNone/>
                      </a:pPr>
                      <a:r>
                        <a:rPr lang="en-US" sz="1600" dirty="0"/>
                        <a:t>Gilgamesh</a:t>
                      </a:r>
                    </a:p>
                  </a:txBody>
                  <a:tcPr/>
                </a:tc>
                <a:extLst>
                  <a:ext uri="{0D108BD9-81ED-4DB2-BD59-A6C34878D82A}">
                    <a16:rowId xmlns:a16="http://schemas.microsoft.com/office/drawing/2014/main" val="1086154106"/>
                  </a:ext>
                </a:extLst>
              </a:tr>
              <a:tr h="346782">
                <a:tc>
                  <a:txBody>
                    <a:bodyPr/>
                    <a:lstStyle/>
                    <a:p>
                      <a:pPr lvl="0" algn="ctr">
                        <a:buNone/>
                      </a:pPr>
                      <a:r>
                        <a:rPr lang="en-US" sz="1600" b="0" i="0" u="none" strike="noStrike" noProof="0" dirty="0">
                          <a:latin typeface="Calibri"/>
                        </a:rPr>
                        <a:t>Achilles</a:t>
                      </a:r>
                      <a:endParaRPr lang="en-US" sz="1600" dirty="0"/>
                    </a:p>
                  </a:txBody>
                  <a:tcPr/>
                </a:tc>
                <a:extLst>
                  <a:ext uri="{0D108BD9-81ED-4DB2-BD59-A6C34878D82A}">
                    <a16:rowId xmlns:a16="http://schemas.microsoft.com/office/drawing/2014/main" val="3661402762"/>
                  </a:ext>
                </a:extLst>
              </a:tr>
            </a:tbl>
          </a:graphicData>
        </a:graphic>
      </p:graphicFrame>
      <p:graphicFrame>
        <p:nvGraphicFramePr>
          <p:cNvPr id="11" name="Table 10">
            <a:extLst>
              <a:ext uri="{FF2B5EF4-FFF2-40B4-BE49-F238E27FC236}">
                <a16:creationId xmlns:a16="http://schemas.microsoft.com/office/drawing/2014/main" id="{D9C18E28-4966-6DC4-902C-7B940B5C1A1F}"/>
              </a:ext>
            </a:extLst>
          </p:cNvPr>
          <p:cNvGraphicFramePr>
            <a:graphicFrameLocks noGrp="1"/>
          </p:cNvGraphicFramePr>
          <p:nvPr>
            <p:extLst>
              <p:ext uri="{D42A27DB-BD31-4B8C-83A1-F6EECF244321}">
                <p14:modId xmlns:p14="http://schemas.microsoft.com/office/powerpoint/2010/main" val="922571805"/>
              </p:ext>
            </p:extLst>
          </p:nvPr>
        </p:nvGraphicFramePr>
        <p:xfrm>
          <a:off x="8840925" y="2993998"/>
          <a:ext cx="3348962" cy="2865109"/>
        </p:xfrm>
        <a:graphic>
          <a:graphicData uri="http://schemas.openxmlformats.org/drawingml/2006/table">
            <a:tbl>
              <a:tblPr firstRow="1" bandRow="1">
                <a:tableStyleId>{5940675A-B579-460E-94D1-54222C63F5DA}</a:tableStyleId>
              </a:tblPr>
              <a:tblGrid>
                <a:gridCol w="3348962">
                  <a:extLst>
                    <a:ext uri="{9D8B030D-6E8A-4147-A177-3AD203B41FA5}">
                      <a16:colId xmlns:a16="http://schemas.microsoft.com/office/drawing/2014/main" val="3022351086"/>
                    </a:ext>
                  </a:extLst>
                </a:gridCol>
              </a:tblGrid>
              <a:tr h="370840">
                <a:tc>
                  <a:txBody>
                    <a:bodyPr/>
                    <a:lstStyle/>
                    <a:p>
                      <a:pPr algn="ctr"/>
                      <a:r>
                        <a:rPr lang="en-US" b="1" dirty="0"/>
                        <a:t>KEY GREEK MYTHICAL ANTAGONISTS </a:t>
                      </a:r>
                    </a:p>
                  </a:txBody>
                  <a:tcPr>
                    <a:solidFill>
                      <a:srgbClr val="FFFF66"/>
                    </a:solidFill>
                  </a:tcPr>
                </a:tc>
                <a:extLst>
                  <a:ext uri="{0D108BD9-81ED-4DB2-BD59-A6C34878D82A}">
                    <a16:rowId xmlns:a16="http://schemas.microsoft.com/office/drawing/2014/main" val="3696011810"/>
                  </a:ext>
                </a:extLst>
              </a:tr>
              <a:tr h="370839">
                <a:tc>
                  <a:txBody>
                    <a:bodyPr/>
                    <a:lstStyle/>
                    <a:p>
                      <a:pPr lvl="0" algn="ctr">
                        <a:buNone/>
                      </a:pPr>
                      <a:r>
                        <a:rPr lang="en-US" sz="1600" dirty="0"/>
                        <a:t>Medusa</a:t>
                      </a:r>
                    </a:p>
                  </a:txBody>
                  <a:tcPr/>
                </a:tc>
                <a:extLst>
                  <a:ext uri="{0D108BD9-81ED-4DB2-BD59-A6C34878D82A}">
                    <a16:rowId xmlns:a16="http://schemas.microsoft.com/office/drawing/2014/main" val="3393318147"/>
                  </a:ext>
                </a:extLst>
              </a:tr>
              <a:tr h="370838">
                <a:tc>
                  <a:txBody>
                    <a:bodyPr/>
                    <a:lstStyle/>
                    <a:p>
                      <a:pPr lvl="0" algn="ctr">
                        <a:lnSpc>
                          <a:spcPct val="100000"/>
                        </a:lnSpc>
                        <a:spcBef>
                          <a:spcPts val="0"/>
                        </a:spcBef>
                        <a:spcAft>
                          <a:spcPts val="0"/>
                        </a:spcAft>
                        <a:buNone/>
                      </a:pPr>
                      <a:r>
                        <a:rPr lang="en-US" sz="1600" b="0" i="0" u="none" strike="noStrike" noProof="0" dirty="0">
                          <a:solidFill>
                            <a:srgbClr val="111111"/>
                          </a:solidFill>
                          <a:latin typeface="Calibri"/>
                        </a:rPr>
                        <a:t>Polyphemus</a:t>
                      </a:r>
                      <a:endParaRPr lang="en-US" sz="1600" b="0" i="0" u="none" strike="noStrike" noProof="0" dirty="0">
                        <a:latin typeface="Calibri"/>
                      </a:endParaRPr>
                    </a:p>
                  </a:txBody>
                  <a:tcPr/>
                </a:tc>
                <a:extLst>
                  <a:ext uri="{0D108BD9-81ED-4DB2-BD59-A6C34878D82A}">
                    <a16:rowId xmlns:a16="http://schemas.microsoft.com/office/drawing/2014/main" val="113844473"/>
                  </a:ext>
                </a:extLst>
              </a:tr>
              <a:tr h="370838">
                <a:tc>
                  <a:txBody>
                    <a:bodyPr/>
                    <a:lstStyle/>
                    <a:p>
                      <a:pPr lvl="0" algn="ctr">
                        <a:lnSpc>
                          <a:spcPct val="100000"/>
                        </a:lnSpc>
                        <a:spcBef>
                          <a:spcPts val="0"/>
                        </a:spcBef>
                        <a:spcAft>
                          <a:spcPts val="0"/>
                        </a:spcAft>
                        <a:buNone/>
                      </a:pPr>
                      <a:r>
                        <a:rPr lang="en-US" sz="1600" b="0" i="0" u="none" strike="noStrike" noProof="0" dirty="0">
                          <a:solidFill>
                            <a:srgbClr val="111111"/>
                          </a:solidFill>
                          <a:latin typeface="Calibri"/>
                        </a:rPr>
                        <a:t>King Minos</a:t>
                      </a:r>
                    </a:p>
                  </a:txBody>
                  <a:tcPr/>
                </a:tc>
                <a:extLst>
                  <a:ext uri="{0D108BD9-81ED-4DB2-BD59-A6C34878D82A}">
                    <a16:rowId xmlns:a16="http://schemas.microsoft.com/office/drawing/2014/main" val="163884360"/>
                  </a:ext>
                </a:extLst>
              </a:tr>
              <a:tr h="370838">
                <a:tc>
                  <a:txBody>
                    <a:bodyPr/>
                    <a:lstStyle/>
                    <a:p>
                      <a:pPr lvl="0" algn="ctr">
                        <a:lnSpc>
                          <a:spcPct val="100000"/>
                        </a:lnSpc>
                        <a:spcBef>
                          <a:spcPts val="0"/>
                        </a:spcBef>
                        <a:spcAft>
                          <a:spcPts val="0"/>
                        </a:spcAft>
                        <a:buNone/>
                      </a:pPr>
                      <a:r>
                        <a:rPr lang="en-US" sz="1600" b="0" i="0" u="none" strike="noStrike" noProof="0" dirty="0"/>
                        <a:t>Jupiter</a:t>
                      </a:r>
                      <a:endParaRPr lang="en-US" sz="1600" dirty="0"/>
                    </a:p>
                  </a:txBody>
                  <a:tcPr/>
                </a:tc>
                <a:extLst>
                  <a:ext uri="{0D108BD9-81ED-4DB2-BD59-A6C34878D82A}">
                    <a16:rowId xmlns:a16="http://schemas.microsoft.com/office/drawing/2014/main" val="1241984848"/>
                  </a:ext>
                </a:extLst>
              </a:tr>
              <a:tr h="370838">
                <a:tc>
                  <a:txBody>
                    <a:bodyPr/>
                    <a:lstStyle/>
                    <a:p>
                      <a:pPr lvl="0" algn="ctr">
                        <a:lnSpc>
                          <a:spcPct val="100000"/>
                        </a:lnSpc>
                        <a:spcBef>
                          <a:spcPts val="0"/>
                        </a:spcBef>
                        <a:spcAft>
                          <a:spcPts val="0"/>
                        </a:spcAft>
                        <a:buNone/>
                      </a:pPr>
                      <a:r>
                        <a:rPr lang="en-US" sz="1600" b="0" i="0" u="none" strike="noStrike" noProof="0" dirty="0">
                          <a:latin typeface="Calibri"/>
                        </a:rPr>
                        <a:t>Enkidu</a:t>
                      </a:r>
                      <a:endParaRPr lang="en-US" sz="1600" dirty="0"/>
                    </a:p>
                  </a:txBody>
                  <a:tcPr/>
                </a:tc>
                <a:extLst>
                  <a:ext uri="{0D108BD9-81ED-4DB2-BD59-A6C34878D82A}">
                    <a16:rowId xmlns:a16="http://schemas.microsoft.com/office/drawing/2014/main" val="1883174053"/>
                  </a:ext>
                </a:extLst>
              </a:tr>
              <a:tr h="370838">
                <a:tc>
                  <a:txBody>
                    <a:bodyPr/>
                    <a:lstStyle/>
                    <a:p>
                      <a:pPr lvl="0" algn="ctr">
                        <a:lnSpc>
                          <a:spcPct val="100000"/>
                        </a:lnSpc>
                        <a:spcBef>
                          <a:spcPts val="0"/>
                        </a:spcBef>
                        <a:spcAft>
                          <a:spcPts val="0"/>
                        </a:spcAft>
                        <a:buNone/>
                      </a:pPr>
                      <a:r>
                        <a:rPr lang="en-US" sz="1600" b="0" i="0" u="none" strike="noStrike" noProof="0" dirty="0"/>
                        <a:t>King Agamemnon</a:t>
                      </a:r>
                      <a:endParaRPr lang="en-US" sz="1600" dirty="0"/>
                    </a:p>
                  </a:txBody>
                  <a:tcPr/>
                </a:tc>
                <a:extLst>
                  <a:ext uri="{0D108BD9-81ED-4DB2-BD59-A6C34878D82A}">
                    <a16:rowId xmlns:a16="http://schemas.microsoft.com/office/drawing/2014/main" val="3432910457"/>
                  </a:ext>
                </a:extLst>
              </a:tr>
            </a:tbl>
          </a:graphicData>
        </a:graphic>
      </p:graphicFrame>
      <p:pic>
        <p:nvPicPr>
          <p:cNvPr id="12" name="Picture 13">
            <a:extLst>
              <a:ext uri="{FF2B5EF4-FFF2-40B4-BE49-F238E27FC236}">
                <a16:creationId xmlns:a16="http://schemas.microsoft.com/office/drawing/2014/main" id="{CF5985B3-0D42-2657-4FA0-65FD56B14086}"/>
              </a:ext>
            </a:extLst>
          </p:cNvPr>
          <p:cNvPicPr>
            <a:picLocks noChangeAspect="1"/>
          </p:cNvPicPr>
          <p:nvPr/>
        </p:nvPicPr>
        <p:blipFill>
          <a:blip r:embed="rId2"/>
          <a:stretch>
            <a:fillRect/>
          </a:stretch>
        </p:blipFill>
        <p:spPr>
          <a:xfrm>
            <a:off x="11728509" y="5640417"/>
            <a:ext cx="323132" cy="494222"/>
          </a:xfrm>
          <a:prstGeom prst="rect">
            <a:avLst/>
          </a:prstGeom>
        </p:spPr>
      </p:pic>
    </p:spTree>
    <p:extLst>
      <p:ext uri="{BB962C8B-B14F-4D97-AF65-F5344CB8AC3E}">
        <p14:creationId xmlns:p14="http://schemas.microsoft.com/office/powerpoint/2010/main" val="35848435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Table 8">
            <a:extLst>
              <a:ext uri="{FF2B5EF4-FFF2-40B4-BE49-F238E27FC236}">
                <a16:creationId xmlns:a16="http://schemas.microsoft.com/office/drawing/2014/main" id="{886AC70B-A353-4390-DC95-97E8934AB340}"/>
              </a:ext>
            </a:extLst>
          </p:cNvPr>
          <p:cNvGraphicFramePr>
            <a:graphicFrameLocks noGrp="1"/>
          </p:cNvGraphicFramePr>
          <p:nvPr>
            <p:extLst>
              <p:ext uri="{D42A27DB-BD31-4B8C-83A1-F6EECF244321}">
                <p14:modId xmlns:p14="http://schemas.microsoft.com/office/powerpoint/2010/main" val="1128264874"/>
              </p:ext>
            </p:extLst>
          </p:nvPr>
        </p:nvGraphicFramePr>
        <p:xfrm>
          <a:off x="14377" y="0"/>
          <a:ext cx="5041454" cy="6834652"/>
        </p:xfrm>
        <a:graphic>
          <a:graphicData uri="http://schemas.openxmlformats.org/drawingml/2006/table">
            <a:tbl>
              <a:tblPr firstRow="1" bandRow="1">
                <a:tableStyleId>{5940675A-B579-460E-94D1-54222C63F5DA}</a:tableStyleId>
              </a:tblPr>
              <a:tblGrid>
                <a:gridCol w="5041454">
                  <a:extLst>
                    <a:ext uri="{9D8B030D-6E8A-4147-A177-3AD203B41FA5}">
                      <a16:colId xmlns:a16="http://schemas.microsoft.com/office/drawing/2014/main" val="796573527"/>
                    </a:ext>
                  </a:extLst>
                </a:gridCol>
              </a:tblGrid>
              <a:tr h="520736">
                <a:tc>
                  <a:txBody>
                    <a:bodyPr/>
                    <a:lstStyle/>
                    <a:p>
                      <a:pPr lvl="0" algn="ctr">
                        <a:buNone/>
                      </a:pPr>
                      <a:r>
                        <a:rPr lang="en-GB" sz="2000" b="1" dirty="0">
                          <a:effectLst/>
                        </a:rPr>
                        <a:t>NARRATIVE STRUCTURES</a:t>
                      </a:r>
                      <a:endParaRPr lang="en-GB" b="1">
                        <a:effectLst/>
                      </a:endParaRPr>
                    </a:p>
                  </a:txBody>
                  <a:tcPr>
                    <a:solidFill>
                      <a:srgbClr val="FFFF66"/>
                    </a:solidFill>
                  </a:tcPr>
                </a:tc>
                <a:extLst>
                  <a:ext uri="{0D108BD9-81ED-4DB2-BD59-A6C34878D82A}">
                    <a16:rowId xmlns:a16="http://schemas.microsoft.com/office/drawing/2014/main" val="3708167582"/>
                  </a:ext>
                </a:extLst>
              </a:tr>
              <a:tr h="634646">
                <a:tc>
                  <a:txBody>
                    <a:bodyPr/>
                    <a:lstStyle/>
                    <a:p>
                      <a:pPr lvl="0">
                        <a:buNone/>
                      </a:pPr>
                      <a:r>
                        <a:rPr lang="en-GB" sz="1600" dirty="0">
                          <a:effectLst/>
                        </a:rPr>
                        <a:t>In Medias Res - when a story or scene starts with a character in the middle of the action.​</a:t>
                      </a:r>
                    </a:p>
                  </a:txBody>
                  <a:tcPr/>
                </a:tc>
                <a:extLst>
                  <a:ext uri="{0D108BD9-81ED-4DB2-BD59-A6C34878D82A}">
                    <a16:rowId xmlns:a16="http://schemas.microsoft.com/office/drawing/2014/main" val="3653661189"/>
                  </a:ext>
                </a:extLst>
              </a:tr>
              <a:tr h="634646">
                <a:tc>
                  <a:txBody>
                    <a:bodyPr/>
                    <a:lstStyle/>
                    <a:p>
                      <a:pPr lvl="0">
                        <a:buNone/>
                      </a:pPr>
                      <a:r>
                        <a:rPr lang="en-GB" sz="1600" dirty="0">
                          <a:effectLst/>
                        </a:rPr>
                        <a:t>Flashback – A scene in a novel  set in a time earlier than the main story.​</a:t>
                      </a:r>
                    </a:p>
                  </a:txBody>
                  <a:tcPr/>
                </a:tc>
                <a:extLst>
                  <a:ext uri="{0D108BD9-81ED-4DB2-BD59-A6C34878D82A}">
                    <a16:rowId xmlns:a16="http://schemas.microsoft.com/office/drawing/2014/main" val="2212611550"/>
                  </a:ext>
                </a:extLst>
              </a:tr>
              <a:tr h="634646">
                <a:tc>
                  <a:txBody>
                    <a:bodyPr/>
                    <a:lstStyle/>
                    <a:p>
                      <a:pPr lvl="0">
                        <a:buNone/>
                      </a:pPr>
                      <a:r>
                        <a:rPr lang="en-GB" sz="1600" dirty="0">
                          <a:effectLst/>
                        </a:rPr>
                        <a:t>Flashforward - events that will happen at a later time than the main story.​</a:t>
                      </a:r>
                    </a:p>
                  </a:txBody>
                  <a:tcPr/>
                </a:tc>
                <a:extLst>
                  <a:ext uri="{0D108BD9-81ED-4DB2-BD59-A6C34878D82A}">
                    <a16:rowId xmlns:a16="http://schemas.microsoft.com/office/drawing/2014/main" val="353321367"/>
                  </a:ext>
                </a:extLst>
              </a:tr>
              <a:tr h="1155382">
                <a:tc>
                  <a:txBody>
                    <a:bodyPr/>
                    <a:lstStyle/>
                    <a:p>
                      <a:pPr lvl="0">
                        <a:buNone/>
                      </a:pPr>
                      <a:r>
                        <a:rPr lang="en-GB" sz="1600" dirty="0">
                          <a:effectLst/>
                        </a:rPr>
                        <a:t>Aristotle's Five Stages of Plot - Aristotle was one of the first to write about drama and describe its segments as: Exposition, Rising Action, Climax, Falling Action, Resolution.​</a:t>
                      </a:r>
                    </a:p>
                  </a:txBody>
                  <a:tcPr/>
                </a:tc>
                <a:extLst>
                  <a:ext uri="{0D108BD9-81ED-4DB2-BD59-A6C34878D82A}">
                    <a16:rowId xmlns:a16="http://schemas.microsoft.com/office/drawing/2014/main" val="2368654336"/>
                  </a:ext>
                </a:extLst>
              </a:tr>
              <a:tr h="878741">
                <a:tc>
                  <a:txBody>
                    <a:bodyPr/>
                    <a:lstStyle/>
                    <a:p>
                      <a:pPr lvl="0">
                        <a:buNone/>
                      </a:pPr>
                      <a:r>
                        <a:rPr lang="en-GB" sz="1600" dirty="0">
                          <a:effectLst/>
                        </a:rPr>
                        <a:t>Parallel Timelines -  follows one or more protagonists from the introduction of a conflict to its solution in chronological order.​</a:t>
                      </a:r>
                    </a:p>
                  </a:txBody>
                  <a:tcPr/>
                </a:tc>
                <a:extLst>
                  <a:ext uri="{0D108BD9-81ED-4DB2-BD59-A6C34878D82A}">
                    <a16:rowId xmlns:a16="http://schemas.microsoft.com/office/drawing/2014/main" val="1969567494"/>
                  </a:ext>
                </a:extLst>
              </a:tr>
              <a:tr h="634646">
                <a:tc>
                  <a:txBody>
                    <a:bodyPr/>
                    <a:lstStyle/>
                    <a:p>
                      <a:pPr lvl="0">
                        <a:buNone/>
                      </a:pPr>
                      <a:r>
                        <a:rPr lang="en-GB" sz="1600" dirty="0">
                          <a:effectLst/>
                        </a:rPr>
                        <a:t>Reverse Chronological Order - events starting with the most recent and moves backwards in time.​</a:t>
                      </a:r>
                    </a:p>
                  </a:txBody>
                  <a:tcPr/>
                </a:tc>
                <a:extLst>
                  <a:ext uri="{0D108BD9-81ED-4DB2-BD59-A6C34878D82A}">
                    <a16:rowId xmlns:a16="http://schemas.microsoft.com/office/drawing/2014/main" val="257379411"/>
                  </a:ext>
                </a:extLst>
              </a:tr>
              <a:tr h="585827">
                <a:tc>
                  <a:txBody>
                    <a:bodyPr/>
                    <a:lstStyle/>
                    <a:p>
                      <a:pPr lvl="0">
                        <a:buNone/>
                      </a:pPr>
                      <a:r>
                        <a:rPr lang="en-GB" sz="1600" dirty="0">
                          <a:effectLst/>
                        </a:rPr>
                        <a:t>Chronological Order -  The order in which things happen.​</a:t>
                      </a:r>
                    </a:p>
                  </a:txBody>
                  <a:tcPr/>
                </a:tc>
                <a:extLst>
                  <a:ext uri="{0D108BD9-81ED-4DB2-BD59-A6C34878D82A}">
                    <a16:rowId xmlns:a16="http://schemas.microsoft.com/office/drawing/2014/main" val="1892643117"/>
                  </a:ext>
                </a:extLst>
              </a:tr>
              <a:tr h="1155382">
                <a:tc>
                  <a:txBody>
                    <a:bodyPr/>
                    <a:lstStyle/>
                    <a:p>
                      <a:pPr lvl="0">
                        <a:buNone/>
                      </a:pPr>
                      <a:r>
                        <a:rPr lang="en-GB" sz="1600" dirty="0">
                          <a:effectLst/>
                        </a:rPr>
                        <a:t>Deus ex Machina - a plot device whereby an unsolvable conflict or point of tension is suddenly resolved by the unexpected appearance of an implausible character​</a:t>
                      </a:r>
                    </a:p>
                  </a:txBody>
                  <a:tcPr/>
                </a:tc>
                <a:extLst>
                  <a:ext uri="{0D108BD9-81ED-4DB2-BD59-A6C34878D82A}">
                    <a16:rowId xmlns:a16="http://schemas.microsoft.com/office/drawing/2014/main" val="504967913"/>
                  </a:ext>
                </a:extLst>
              </a:tr>
            </a:tbl>
          </a:graphicData>
        </a:graphic>
      </p:graphicFrame>
      <p:graphicFrame>
        <p:nvGraphicFramePr>
          <p:cNvPr id="7" name="Table 6">
            <a:extLst>
              <a:ext uri="{FF2B5EF4-FFF2-40B4-BE49-F238E27FC236}">
                <a16:creationId xmlns:a16="http://schemas.microsoft.com/office/drawing/2014/main" id="{5F9D4985-A044-A31D-3961-08BD9C4DBEA9}"/>
              </a:ext>
            </a:extLst>
          </p:cNvPr>
          <p:cNvGraphicFramePr>
            <a:graphicFrameLocks noGrp="1"/>
          </p:cNvGraphicFramePr>
          <p:nvPr>
            <p:extLst>
              <p:ext uri="{D42A27DB-BD31-4B8C-83A1-F6EECF244321}">
                <p14:modId xmlns:p14="http://schemas.microsoft.com/office/powerpoint/2010/main" val="2328417520"/>
              </p:ext>
            </p:extLst>
          </p:nvPr>
        </p:nvGraphicFramePr>
        <p:xfrm>
          <a:off x="5075208" y="14287"/>
          <a:ext cx="3826118" cy="6829425"/>
        </p:xfrm>
        <a:graphic>
          <a:graphicData uri="http://schemas.openxmlformats.org/drawingml/2006/table">
            <a:tbl>
              <a:tblPr firstRow="1" bandRow="1">
                <a:tableStyleId>{5940675A-B579-460E-94D1-54222C63F5DA}</a:tableStyleId>
              </a:tblPr>
              <a:tblGrid>
                <a:gridCol w="3826118">
                  <a:extLst>
                    <a:ext uri="{9D8B030D-6E8A-4147-A177-3AD203B41FA5}">
                      <a16:colId xmlns:a16="http://schemas.microsoft.com/office/drawing/2014/main" val="9913092"/>
                    </a:ext>
                  </a:extLst>
                </a:gridCol>
              </a:tblGrid>
              <a:tr h="400050">
                <a:tc>
                  <a:txBody>
                    <a:bodyPr/>
                    <a:lstStyle/>
                    <a:p>
                      <a:pPr algn="ctr" fontAlgn="base"/>
                      <a:r>
                        <a:rPr lang="en-GB" sz="1800" b="1" dirty="0">
                          <a:effectLst/>
                        </a:rPr>
                        <a:t>GREEK MYTH SUMMARISES​</a:t>
                      </a:r>
                      <a:endParaRPr lang="en-GB" b="1">
                        <a:effectLst/>
                      </a:endParaRPr>
                    </a:p>
                  </a:txBody>
                  <a:tcPr>
                    <a:solidFill>
                      <a:srgbClr val="FFFF66"/>
                    </a:solidFill>
                  </a:tcPr>
                </a:tc>
                <a:extLst>
                  <a:ext uri="{0D108BD9-81ED-4DB2-BD59-A6C34878D82A}">
                    <a16:rowId xmlns:a16="http://schemas.microsoft.com/office/drawing/2014/main" val="786753933"/>
                  </a:ext>
                </a:extLst>
              </a:tr>
              <a:tr h="1000125">
                <a:tc>
                  <a:txBody>
                    <a:bodyPr/>
                    <a:lstStyle/>
                    <a:p>
                      <a:pPr fontAlgn="base"/>
                      <a:r>
                        <a:rPr lang="en-GB" sz="1100" dirty="0">
                          <a:effectLst/>
                        </a:rPr>
                        <a:t>Perseus and the Gorgon Slayer: Perseus, the greatest Greek hero and slayer of monsters before the days of Heracles. He beheaded the Gorgon Medusa for </a:t>
                      </a:r>
                      <a:r>
                        <a:rPr lang="en-GB" sz="1100" dirty="0" err="1">
                          <a:effectLst/>
                        </a:rPr>
                        <a:t>Polydectes</a:t>
                      </a:r>
                      <a:r>
                        <a:rPr lang="en-GB" sz="1100" dirty="0">
                          <a:effectLst/>
                        </a:rPr>
                        <a:t> and saved Andromeda from the sea monster Cetus.​</a:t>
                      </a:r>
                      <a:endParaRPr lang="en-GB" dirty="0">
                        <a:effectLst/>
                      </a:endParaRPr>
                    </a:p>
                  </a:txBody>
                  <a:tcPr/>
                </a:tc>
                <a:extLst>
                  <a:ext uri="{0D108BD9-81ED-4DB2-BD59-A6C34878D82A}">
                    <a16:rowId xmlns:a16="http://schemas.microsoft.com/office/drawing/2014/main" val="545520859"/>
                  </a:ext>
                </a:extLst>
              </a:tr>
              <a:tr h="1000125">
                <a:tc>
                  <a:txBody>
                    <a:bodyPr/>
                    <a:lstStyle/>
                    <a:p>
                      <a:pPr fontAlgn="base"/>
                      <a:r>
                        <a:rPr lang="en-GB" sz="1100" dirty="0">
                          <a:effectLst/>
                        </a:rPr>
                        <a:t>Icarus: The myth tells the story of a father and a son who used wings to escape from the island of Crete. Icarus has become better known as the flyer who fell from the sky when the wax that joined his wings was melted by the heat of the sun. ​</a:t>
                      </a:r>
                      <a:endParaRPr lang="en-GB" dirty="0">
                        <a:effectLst/>
                      </a:endParaRPr>
                    </a:p>
                  </a:txBody>
                  <a:tcPr/>
                </a:tc>
                <a:extLst>
                  <a:ext uri="{0D108BD9-81ED-4DB2-BD59-A6C34878D82A}">
                    <a16:rowId xmlns:a16="http://schemas.microsoft.com/office/drawing/2014/main" val="3647482510"/>
                  </a:ext>
                </a:extLst>
              </a:tr>
              <a:tr h="819150">
                <a:tc>
                  <a:txBody>
                    <a:bodyPr/>
                    <a:lstStyle/>
                    <a:p>
                      <a:pPr fontAlgn="base"/>
                      <a:r>
                        <a:rPr lang="en-GB" sz="1100" dirty="0">
                          <a:effectLst/>
                        </a:rPr>
                        <a:t>The Odyssey: The Odyssey mainly focuses on the Greek hero Odysseus, king of Ithaca, and his journey home after the fall of Troy. It takes Odysseus ten years to reach Ithaca after the ten-year Trojan War.​</a:t>
                      </a:r>
                      <a:endParaRPr lang="en-GB" dirty="0">
                        <a:effectLst/>
                      </a:endParaRPr>
                    </a:p>
                  </a:txBody>
                  <a:tcPr/>
                </a:tc>
                <a:extLst>
                  <a:ext uri="{0D108BD9-81ED-4DB2-BD59-A6C34878D82A}">
                    <a16:rowId xmlns:a16="http://schemas.microsoft.com/office/drawing/2014/main" val="2960999410"/>
                  </a:ext>
                </a:extLst>
              </a:tr>
              <a:tr h="1895475">
                <a:tc>
                  <a:txBody>
                    <a:bodyPr/>
                    <a:lstStyle/>
                    <a:p>
                      <a:pPr fontAlgn="base"/>
                      <a:r>
                        <a:rPr lang="en-GB" sz="1100" dirty="0">
                          <a:effectLst/>
                        </a:rPr>
                        <a:t>Gilgamesh: The story was carved into twelve clay tablets, which were discovered by archaeologists in the mid-19th century. While "The Epic of Gilgamesh" is Babylonian, legends about Gilgamesh date back to Sumer, which is believed to have been the earliest human civilization. The Epic of Gilgamesh" is about a powerful king who deals with gods, defeats terrifying monsters, and searches for immortality, but the tale teaches that no one not even kings and heroes can conquer death.​</a:t>
                      </a:r>
                      <a:endParaRPr lang="en-GB" dirty="0">
                        <a:effectLst/>
                      </a:endParaRPr>
                    </a:p>
                  </a:txBody>
                  <a:tcPr/>
                </a:tc>
                <a:extLst>
                  <a:ext uri="{0D108BD9-81ED-4DB2-BD59-A6C34878D82A}">
                    <a16:rowId xmlns:a16="http://schemas.microsoft.com/office/drawing/2014/main" val="2147043977"/>
                  </a:ext>
                </a:extLst>
              </a:tr>
              <a:tr h="1714500">
                <a:tc>
                  <a:txBody>
                    <a:bodyPr/>
                    <a:lstStyle/>
                    <a:p>
                      <a:pPr fontAlgn="base"/>
                      <a:r>
                        <a:rPr lang="en-US" sz="1100" dirty="0">
                          <a:effectLst/>
                        </a:rPr>
                        <a:t>Theseus and the Minotaur: According to legend, king Minos ruled Athens and forced the Athenians to deliver seven youths and seven maidens every nine years. They became prey of the Minotaur in the labyrinth, and Athens escaped further sanctions through their obedience. The Minotaur was a terrible monster with the body of a man, and the head of a bull. Theseus defeats this monster.​</a:t>
                      </a:r>
                      <a:endParaRPr lang="en-US" dirty="0">
                        <a:effectLst/>
                      </a:endParaRPr>
                    </a:p>
                  </a:txBody>
                  <a:tcPr/>
                </a:tc>
                <a:extLst>
                  <a:ext uri="{0D108BD9-81ED-4DB2-BD59-A6C34878D82A}">
                    <a16:rowId xmlns:a16="http://schemas.microsoft.com/office/drawing/2014/main" val="3552382986"/>
                  </a:ext>
                </a:extLst>
              </a:tr>
            </a:tbl>
          </a:graphicData>
        </a:graphic>
      </p:graphicFrame>
      <p:graphicFrame>
        <p:nvGraphicFramePr>
          <p:cNvPr id="10" name="Table 9">
            <a:extLst>
              <a:ext uri="{FF2B5EF4-FFF2-40B4-BE49-F238E27FC236}">
                <a16:creationId xmlns:a16="http://schemas.microsoft.com/office/drawing/2014/main" id="{B72A3415-7DB6-CD1E-2EA1-07215B06402A}"/>
              </a:ext>
            </a:extLst>
          </p:cNvPr>
          <p:cNvGraphicFramePr>
            <a:graphicFrameLocks noGrp="1"/>
          </p:cNvGraphicFramePr>
          <p:nvPr>
            <p:extLst>
              <p:ext uri="{D42A27DB-BD31-4B8C-83A1-F6EECF244321}">
                <p14:modId xmlns:p14="http://schemas.microsoft.com/office/powerpoint/2010/main" val="339701208"/>
              </p:ext>
            </p:extLst>
          </p:nvPr>
        </p:nvGraphicFramePr>
        <p:xfrm>
          <a:off x="8920162" y="41982"/>
          <a:ext cx="3253883" cy="2834640"/>
        </p:xfrm>
        <a:graphic>
          <a:graphicData uri="http://schemas.openxmlformats.org/drawingml/2006/table">
            <a:tbl>
              <a:tblPr firstRow="1" bandRow="1">
                <a:tableStyleId>{5940675A-B579-460E-94D1-54222C63F5DA}</a:tableStyleId>
              </a:tblPr>
              <a:tblGrid>
                <a:gridCol w="3253883">
                  <a:extLst>
                    <a:ext uri="{9D8B030D-6E8A-4147-A177-3AD203B41FA5}">
                      <a16:colId xmlns:a16="http://schemas.microsoft.com/office/drawing/2014/main" val="3767652776"/>
                    </a:ext>
                  </a:extLst>
                </a:gridCol>
              </a:tblGrid>
              <a:tr h="381000">
                <a:tc>
                  <a:txBody>
                    <a:bodyPr/>
                    <a:lstStyle/>
                    <a:p>
                      <a:pPr algn="ctr" fontAlgn="base"/>
                      <a:r>
                        <a:rPr lang="en-US" sz="1800" b="1" dirty="0">
                          <a:effectLst/>
                        </a:rPr>
                        <a:t>GREEK MYTH SUMMARIES​​</a:t>
                      </a:r>
                      <a:endParaRPr lang="en-US" b="1">
                        <a:effectLst/>
                      </a:endParaRPr>
                    </a:p>
                  </a:txBody>
                  <a:tcPr>
                    <a:solidFill>
                      <a:srgbClr val="FFFF66"/>
                    </a:solidFill>
                  </a:tcPr>
                </a:tc>
                <a:extLst>
                  <a:ext uri="{0D108BD9-81ED-4DB2-BD59-A6C34878D82A}">
                    <a16:rowId xmlns:a16="http://schemas.microsoft.com/office/drawing/2014/main" val="3564114838"/>
                  </a:ext>
                </a:extLst>
              </a:tr>
              <a:tr h="762000">
                <a:tc>
                  <a:txBody>
                    <a:bodyPr/>
                    <a:lstStyle/>
                    <a:p>
                      <a:pPr fontAlgn="base"/>
                      <a:r>
                        <a:rPr lang="en-GB" sz="1100" dirty="0">
                          <a:effectLst/>
                        </a:rPr>
                        <a:t>Creation Myths:​ Creation myths are stories about the birth of the world. They exist in just about every culture and reveal how people in ancient times speculated about how the world may have emerged.​​</a:t>
                      </a:r>
                      <a:endParaRPr lang="en-GB" dirty="0">
                        <a:effectLst/>
                      </a:endParaRPr>
                    </a:p>
                  </a:txBody>
                  <a:tcPr/>
                </a:tc>
                <a:extLst>
                  <a:ext uri="{0D108BD9-81ED-4DB2-BD59-A6C34878D82A}">
                    <a16:rowId xmlns:a16="http://schemas.microsoft.com/office/drawing/2014/main" val="3689199620"/>
                  </a:ext>
                </a:extLst>
              </a:tr>
              <a:tr h="762000">
                <a:tc>
                  <a:txBody>
                    <a:bodyPr/>
                    <a:lstStyle/>
                    <a:p>
                      <a:pPr fontAlgn="base"/>
                      <a:r>
                        <a:rPr lang="en-GB" sz="1100" dirty="0">
                          <a:effectLst/>
                        </a:rPr>
                        <a:t>The Story of Prometheus: Prometheus is a culture hero and trickster figure who is credited with the creation of humanity from clay, and who defies the gods by stealing fire and giving it to humanity as civilization. ​​</a:t>
                      </a:r>
                      <a:endParaRPr lang="en-GB" dirty="0">
                        <a:effectLst/>
                      </a:endParaRPr>
                    </a:p>
                  </a:txBody>
                  <a:tcPr/>
                </a:tc>
                <a:extLst>
                  <a:ext uri="{0D108BD9-81ED-4DB2-BD59-A6C34878D82A}">
                    <a16:rowId xmlns:a16="http://schemas.microsoft.com/office/drawing/2014/main" val="3311316158"/>
                  </a:ext>
                </a:extLst>
              </a:tr>
              <a:tr h="762000">
                <a:tc>
                  <a:txBody>
                    <a:bodyPr/>
                    <a:lstStyle/>
                    <a:p>
                      <a:pPr fontAlgn="base"/>
                      <a:r>
                        <a:rPr lang="en-GB" sz="1100" dirty="0">
                          <a:effectLst/>
                        </a:rPr>
                        <a:t>The Iliad:​ An epic poem in 24 books traditionally attributed to the ancient Greek poet Homer. It takes the Trojan War as its subject, though the Greek warrior Achilles is its primary focus.​​</a:t>
                      </a:r>
                      <a:endParaRPr lang="en-GB" dirty="0">
                        <a:effectLst/>
                      </a:endParaRPr>
                    </a:p>
                  </a:txBody>
                  <a:tcPr/>
                </a:tc>
                <a:extLst>
                  <a:ext uri="{0D108BD9-81ED-4DB2-BD59-A6C34878D82A}">
                    <a16:rowId xmlns:a16="http://schemas.microsoft.com/office/drawing/2014/main" val="527218812"/>
                  </a:ext>
                </a:extLst>
              </a:tr>
            </a:tbl>
          </a:graphicData>
        </a:graphic>
      </p:graphicFrame>
    </p:spTree>
    <p:extLst>
      <p:ext uri="{BB962C8B-B14F-4D97-AF65-F5344CB8AC3E}">
        <p14:creationId xmlns:p14="http://schemas.microsoft.com/office/powerpoint/2010/main" val="252357845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11</TotalTime>
  <Words>15</Words>
  <Application>Microsoft Office PowerPoint</Application>
  <PresentationFormat>Widescreen</PresentationFormat>
  <Paragraphs>5</Paragraphs>
  <Slides>2</Slides>
  <Notes>0</Notes>
  <HiddenSlides>0</HiddenSlides>
  <MMClips>0</MMClips>
  <ScaleCrop>false</ScaleCrop>
  <HeadingPairs>
    <vt:vector size="4" baseType="variant">
      <vt:variant>
        <vt:lpstr>Theme</vt:lpstr>
      </vt:variant>
      <vt:variant>
        <vt:i4>1</vt:i4>
      </vt:variant>
      <vt:variant>
        <vt:lpstr>Slide Titles</vt:lpstr>
      </vt:variant>
      <vt:variant>
        <vt:i4>2</vt:i4>
      </vt:variant>
    </vt:vector>
  </HeadingPairs>
  <TitlesOfParts>
    <vt:vector size="3" baseType="lpstr">
      <vt:lpstr>Office Theme</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Hollie Broadhead</dc:creator>
  <cp:lastModifiedBy>Samantha Jefferies</cp:lastModifiedBy>
  <cp:revision>454</cp:revision>
  <dcterms:created xsi:type="dcterms:W3CDTF">2022-08-18T14:01:07Z</dcterms:created>
  <dcterms:modified xsi:type="dcterms:W3CDTF">2022-10-02T10:24:44Z</dcterms:modified>
</cp:coreProperties>
</file>