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B421-F97E-0F55-2FA9-0B283360C4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654EEE-EE0F-6AFF-2632-608756EAA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2FB8-5E6C-B1C5-1413-60026DC2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9F06A-F5A7-EE5C-077A-85288C3C2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A071-B869-96D8-93CD-95FC13E7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924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C8080-A443-5FF9-0C08-EEFE1C6F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7B37B-2E2B-64ED-670D-9214814F8B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4CA40-9C47-6E15-9D52-924D4498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C968E-7D9B-60D5-01DC-3EABA666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E3CE7-4968-47FC-D5D5-5DFA85AD5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2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7134B-62A5-A408-E592-7E8A6E4611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2C447E-C3F1-8966-796F-94633D254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35715-EE40-9D43-134C-F9F951FEE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18237-5DF1-CAE3-F170-0106B59F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A8289-EE25-A78B-AC2B-60466730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94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365E4-7722-5426-C7AB-B266DA61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D337E-A819-8939-3132-3415BA83B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8B6C6-33DC-2928-45C9-F0E2BCD9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6A6FD-7A3E-09CD-8F8D-6429DE851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8E2F8-0AF8-46E6-B9B2-F83579484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988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EC340-0BB4-1574-6D71-1C9E67C6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CCAB41-9C4A-AEBB-E417-81598E399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576B1-0F1D-E6E7-6354-6FD8BF4C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FEBCF8-A7CA-760D-A199-2F6457C1A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C80FB-2804-D1F8-81E5-E2542B19E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90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6ADA2-FA8A-71A3-903F-22A6F5E61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B4CD5-DC0B-BA53-6FFE-994B6EAF47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6A0B4-5BAF-8DD0-BF7D-1CC463BD0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61A5E7-E067-55EC-A387-EB8D9D046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54493-B7A8-1918-600F-6A46776A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2605D4-743F-9587-8B05-EC2AEE158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54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EB0B3-4DF1-D5C3-A00A-89E16B8A5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8C95D-53A2-62D9-9028-3E56EF494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E9BA97-E44F-FD2D-5A0B-88D4D176A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9428B0-E6EB-CED7-33B0-1972EB429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17D40-6422-4330-9DD9-BC59A207F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8B8BE1-3C4F-06D7-8AFD-22EA2BA3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A4B0C-89C1-8055-B87E-ED26ECCD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38157F-4CF2-FB7C-9C32-B0F440C9E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021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0A0F-9D6D-1C05-646B-D3A8918B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A0FF5-8926-2AB8-91C7-D66A15E60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E45C8F-0177-9580-E5E8-88CC73EC4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F6856-05BC-6043-2EE5-807179B28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79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452973-4429-EB45-2560-698A20BCB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2B51B1-ED15-BC63-6058-7C836F88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7AFA6-C5BA-70F7-024F-D08B5B6D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145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F7167-00FD-1F13-5F5F-E4476DD7E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E2149C-38CE-1FFE-BE5A-EDC9FF66B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2CFF5-FFCB-31DD-EBAC-2A877C1422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54B16-F267-F29D-7901-FA01EE0A5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30D3B8-BC0C-5B6D-EEC1-BACA3E05D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EA2FE-608B-53FF-C436-A91710B76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68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A9BF9-6BAA-C7DC-44FE-F493AEC35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6C978B-5A5C-36BA-3AF8-0785A2C39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50A78-0568-34FF-E2A1-F00D1B53B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165E58-6A20-BC85-5D43-DD1DA6D5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D5FC3-A53A-ABF8-392E-561E8A6F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47100-F084-0D2F-9C8D-8CEB945D0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08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11BEC0-32FB-131E-CF16-3D07755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1364E-832A-77CB-7416-0C0AC3391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86AE5-F6E8-8B13-72CA-6C6D2A9E7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FC844-65DC-4B7D-8904-0F923C6FB96B}" type="datetimeFigureOut">
              <a:rPr lang="en-GB" smtClean="0"/>
              <a:t>01/01/2023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0C62F-02C2-AC1D-8AF3-A33D28103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C93728-AF52-4E8E-83EE-D052D5B657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CB486-CF98-42F8-BA0B-AC1D105C27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29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9-12-18 at 18.52.4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7" t="14302" r="43567" b="7428"/>
          <a:stretch/>
        </p:blipFill>
        <p:spPr>
          <a:xfrm>
            <a:off x="3493478" y="0"/>
            <a:ext cx="4266892" cy="6654580"/>
          </a:xfrm>
          <a:prstGeom prst="rect">
            <a:avLst/>
          </a:prstGeom>
        </p:spPr>
      </p:pic>
      <p:pic>
        <p:nvPicPr>
          <p:cNvPr id="2" name="TDoS">
            <a:hlinkClick r:id="" action="ppaction://media"/>
            <a:extLst>
              <a:ext uri="{FF2B5EF4-FFF2-40B4-BE49-F238E27FC236}">
                <a16:creationId xmlns:a16="http://schemas.microsoft.com/office/drawing/2014/main" id="{D1F5C72A-A66C-4204-CD15-01E94BE9C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2025" y="5501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03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235"/>
    </mc:Choice>
    <mc:Fallback>
      <p:transition spd="slow" advTm="532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Moreton</dc:creator>
  <cp:lastModifiedBy>Sophie Moreton</cp:lastModifiedBy>
  <cp:revision>1</cp:revision>
  <dcterms:created xsi:type="dcterms:W3CDTF">2023-01-01T16:39:19Z</dcterms:created>
  <dcterms:modified xsi:type="dcterms:W3CDTF">2023-01-01T16:39:41Z</dcterms:modified>
</cp:coreProperties>
</file>