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3DF8-7829-A202-0433-7BE61C287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FF703-269B-D780-E1EE-84B1DFC8B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CEE3B-E801-15C0-C79E-F1B815A1A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541E7-8690-4C87-9752-62AB5B4A97E6}" type="datetimeFigureOut">
              <a:rPr lang="en-GB" smtClean="0"/>
              <a:t>01/01/2023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6BB00-DCD4-7DC2-3D33-FF4000FCC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5A7FC-4E69-57B4-9C22-BEB6E41B3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B358D-0278-415A-82DD-2F20A6A111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897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4E3D2-26F9-6B30-AB72-33D021A08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88DF21-9D15-1264-6AA2-2E7672BE6C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1F96A-885C-09E7-B115-A26D48AC0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541E7-8690-4C87-9752-62AB5B4A97E6}" type="datetimeFigureOut">
              <a:rPr lang="en-GB" smtClean="0"/>
              <a:t>01/01/2023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65441-BFD4-5A55-CE1D-42FFD33FD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D126B-8424-0950-7CF0-B9CF02DC8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B358D-0278-415A-82DD-2F20A6A111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393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688FC0-A654-2E54-39E0-3938AE89AF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5FDA0E-EFF7-DE0E-71A5-C64845C7E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3EB91-1005-4C89-4E8A-D35831C19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541E7-8690-4C87-9752-62AB5B4A97E6}" type="datetimeFigureOut">
              <a:rPr lang="en-GB" smtClean="0"/>
              <a:t>01/01/2023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2AAB7-CA67-2DEE-2612-E52685355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F1EA9-F837-A19E-87F1-7E8EC2946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B358D-0278-415A-82DD-2F20A6A111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1840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54B40-2E26-A54C-9D8D-792E9E981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1DDB7-2591-BA53-C569-BCF991492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BC769-3461-AEE7-998A-DCABFFDB4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541E7-8690-4C87-9752-62AB5B4A97E6}" type="datetimeFigureOut">
              <a:rPr lang="en-GB" smtClean="0"/>
              <a:t>01/01/2023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66939-16E7-5F36-3373-5E4775EBD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0101A-53D5-5F2B-2E66-DC2401D20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B358D-0278-415A-82DD-2F20A6A111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106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A1988-441E-9F4F-83C0-522BA9E81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582D39-8C07-EDDB-E1D1-74920A495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0095B-8CFD-9C03-DF97-D7F2B925F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541E7-8690-4C87-9752-62AB5B4A97E6}" type="datetimeFigureOut">
              <a:rPr lang="en-GB" smtClean="0"/>
              <a:t>01/01/2023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92F7C-8955-E4CB-3119-9E5628E68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62B19-CEBC-DDC9-0654-B9DA53CF0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B358D-0278-415A-82DD-2F20A6A111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369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C03C4-3FBF-B0D5-CEA1-5026C3AE3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AA3CB-EE36-1692-501A-BDAC6A9CC0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45935-FC1B-CC27-60FB-0EDB0BBD6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CEDA6D-E2C0-AFBB-4E50-91168BF43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541E7-8690-4C87-9752-62AB5B4A97E6}" type="datetimeFigureOut">
              <a:rPr lang="en-GB" smtClean="0"/>
              <a:t>01/01/2023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D5852-D235-F9B5-85B0-A0C640F3D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93D2C6-CCA8-766D-FDD4-6D5D19817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B358D-0278-415A-82DD-2F20A6A111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649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56E0A-F1B3-8E12-CCE9-4665F8821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022CC5-6FCF-94FA-0866-691DAC413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B3CE2A-2E74-D33B-E947-4D4076BA31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201995-F4F7-4BD1-6ABC-3EE7AB3C31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1B0AAB-B41B-7E6D-0A9C-9FDFCD713B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62AD94-3A6F-4726-5157-C181BFF69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541E7-8690-4C87-9752-62AB5B4A97E6}" type="datetimeFigureOut">
              <a:rPr lang="en-GB" smtClean="0"/>
              <a:t>01/01/2023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F813B0-E5AE-FFCD-8D74-19368A47E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966373-8E7E-4223-FD29-25DAE3EF8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B358D-0278-415A-82DD-2F20A6A111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638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24B96-91CE-53B7-25D4-C30DAAF2D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4E8C2D-F250-15B7-CCE3-B12818BD6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541E7-8690-4C87-9752-62AB5B4A97E6}" type="datetimeFigureOut">
              <a:rPr lang="en-GB" smtClean="0"/>
              <a:t>01/01/2023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E437FA-E65D-9510-8B8F-2910EE3FE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B02648-467A-B74A-1607-B289FE33F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B358D-0278-415A-82DD-2F20A6A111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938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0E8C3C-CB9B-336F-B2E6-6FC645272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541E7-8690-4C87-9752-62AB5B4A97E6}" type="datetimeFigureOut">
              <a:rPr lang="en-GB" smtClean="0"/>
              <a:t>01/01/2023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64FCEA-4460-A341-E8A5-1C9019E06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5179F-7984-72A8-1D80-5D881A598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B358D-0278-415A-82DD-2F20A6A111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000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225C0-479A-D6A9-AC4F-0D004FA6D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93FB8-6BF2-7B71-F510-B6F6F32AA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218E00-4423-1394-C05E-88447443C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F407AC-0E2D-E04E-B78C-05EC0917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541E7-8690-4C87-9752-62AB5B4A97E6}" type="datetimeFigureOut">
              <a:rPr lang="en-GB" smtClean="0"/>
              <a:t>01/01/2023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A32AC8-8A52-C665-C47E-9B31F1867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19F9D-8A82-E503-F98A-F3276BBBA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B358D-0278-415A-82DD-2F20A6A111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224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EC185-EC29-9C80-ABAD-2C07AE5F8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967305-EB83-0497-DC1B-0FA3020968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1D75A4-62D2-9BA9-128A-BD6FEDA43E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510362-3C31-F539-61F2-7FF6EF8BC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541E7-8690-4C87-9752-62AB5B4A97E6}" type="datetimeFigureOut">
              <a:rPr lang="en-GB" smtClean="0"/>
              <a:t>01/01/2023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10B3-BB29-68A9-D9C3-D5EDD0704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AF6491-4108-2E24-ADF3-F1FDB4FF3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B358D-0278-415A-82DD-2F20A6A111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032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E20925-9CFE-45C3-F322-EAFB8D63C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DB13E-792B-E59E-88A6-918E9C425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C2C44-DC53-D5AF-F440-465C178CF0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541E7-8690-4C87-9752-62AB5B4A97E6}" type="datetimeFigureOut">
              <a:rPr lang="en-GB" smtClean="0"/>
              <a:t>01/01/2023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DB1B4-4F21-DBF0-A27C-4E210CF43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B70CF-D96C-E380-45E6-A14CA46FA3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B358D-0278-415A-82DD-2F20A6A111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925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2-18 at 18.52.4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3" t="15037" r="44738" b="31396"/>
          <a:stretch/>
        </p:blipFill>
        <p:spPr>
          <a:xfrm>
            <a:off x="1403655" y="233270"/>
            <a:ext cx="5782746" cy="6391459"/>
          </a:xfrm>
          <a:prstGeom prst="rect">
            <a:avLst/>
          </a:prstGeom>
        </p:spPr>
      </p:pic>
      <p:pic>
        <p:nvPicPr>
          <p:cNvPr id="4" name="A Poison Tree 1">
            <a:hlinkClick r:id="" action="ppaction://media"/>
            <a:extLst>
              <a:ext uri="{FF2B5EF4-FFF2-40B4-BE49-F238E27FC236}">
                <a16:creationId xmlns:a16="http://schemas.microsoft.com/office/drawing/2014/main" id="{A78D1E27-DE39-F9BC-7CA9-57B4128624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6973" y="5750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48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865"/>
    </mc:Choice>
    <mc:Fallback>
      <p:transition spd="slow" advTm="409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2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Sophie Moreton</dc:creator>
  <cp:lastModifiedBy>Sophie Moreton</cp:lastModifiedBy>
  <cp:revision>1</cp:revision>
  <dcterms:created xsi:type="dcterms:W3CDTF">2023-01-01T16:38:11Z</dcterms:created>
  <dcterms:modified xsi:type="dcterms:W3CDTF">2023-01-01T16:38:35Z</dcterms:modified>
</cp:coreProperties>
</file>