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1" r:id="rId4"/>
    <p:sldId id="271" r:id="rId5"/>
    <p:sldId id="272" r:id="rId6"/>
    <p:sldId id="273" r:id="rId7"/>
    <p:sldId id="262" r:id="rId8"/>
    <p:sldId id="263" r:id="rId9"/>
    <p:sldId id="279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8" r:id="rId18"/>
    <p:sldId id="280" r:id="rId19"/>
    <p:sldId id="281" r:id="rId20"/>
    <p:sldId id="276" r:id="rId21"/>
    <p:sldId id="274" r:id="rId22"/>
    <p:sldId id="277" r:id="rId23"/>
    <p:sldId id="27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Moreton" userId="71f0bf5c-9322-4fab-9d0c-75ac06cebb89" providerId="ADAL" clId="{6FEA6811-F330-4423-8EA0-E1F93E7ED789}"/>
    <pc:docChg chg="modSld">
      <pc:chgData name="Sophie Moreton" userId="71f0bf5c-9322-4fab-9d0c-75ac06cebb89" providerId="ADAL" clId="{6FEA6811-F330-4423-8EA0-E1F93E7ED789}" dt="2026-03-08T14:09:58.334" v="10" actId="1076"/>
      <pc:docMkLst>
        <pc:docMk/>
      </pc:docMkLst>
      <pc:sldChg chg="modSp mod">
        <pc:chgData name="Sophie Moreton" userId="71f0bf5c-9322-4fab-9d0c-75ac06cebb89" providerId="ADAL" clId="{6FEA6811-F330-4423-8EA0-E1F93E7ED789}" dt="2026-03-08T14:09:58.334" v="10" actId="1076"/>
        <pc:sldMkLst>
          <pc:docMk/>
          <pc:sldMk cId="2924755103" sldId="274"/>
        </pc:sldMkLst>
        <pc:spChg chg="mod">
          <ac:chgData name="Sophie Moreton" userId="71f0bf5c-9322-4fab-9d0c-75ac06cebb89" providerId="ADAL" clId="{6FEA6811-F330-4423-8EA0-E1F93E7ED789}" dt="2026-03-08T14:09:36.799" v="6" actId="122"/>
          <ac:spMkLst>
            <pc:docMk/>
            <pc:sldMk cId="2924755103" sldId="274"/>
            <ac:spMk id="2" creationId="{21B8BA3F-73E6-320D-7A51-3E1115E567F6}"/>
          </ac:spMkLst>
        </pc:spChg>
        <pc:spChg chg="mod">
          <ac:chgData name="Sophie Moreton" userId="71f0bf5c-9322-4fab-9d0c-75ac06cebb89" providerId="ADAL" clId="{6FEA6811-F330-4423-8EA0-E1F93E7ED789}" dt="2026-03-08T14:09:58.334" v="10" actId="1076"/>
          <ac:spMkLst>
            <pc:docMk/>
            <pc:sldMk cId="2924755103" sldId="274"/>
            <ac:spMk id="3" creationId="{95BAE3B7-AD47-C654-2AC2-AECD864346EC}"/>
          </ac:spMkLst>
        </pc:spChg>
      </pc:sldChg>
      <pc:sldChg chg="modSp mod">
        <pc:chgData name="Sophie Moreton" userId="71f0bf5c-9322-4fab-9d0c-75ac06cebb89" providerId="ADAL" clId="{6FEA6811-F330-4423-8EA0-E1F93E7ED789}" dt="2026-03-08T14:09:52.296" v="9" actId="1076"/>
        <pc:sldMkLst>
          <pc:docMk/>
          <pc:sldMk cId="614044766" sldId="275"/>
        </pc:sldMkLst>
        <pc:spChg chg="mod">
          <ac:chgData name="Sophie Moreton" userId="71f0bf5c-9322-4fab-9d0c-75ac06cebb89" providerId="ADAL" clId="{6FEA6811-F330-4423-8EA0-E1F93E7ED789}" dt="2026-03-08T14:09:50.063" v="8" actId="122"/>
          <ac:spMkLst>
            <pc:docMk/>
            <pc:sldMk cId="614044766" sldId="275"/>
            <ac:spMk id="2" creationId="{C3F8B736-F03B-86D6-0D11-B799FCA47C3F}"/>
          </ac:spMkLst>
        </pc:spChg>
        <pc:spChg chg="mod">
          <ac:chgData name="Sophie Moreton" userId="71f0bf5c-9322-4fab-9d0c-75ac06cebb89" providerId="ADAL" clId="{6FEA6811-F330-4423-8EA0-E1F93E7ED789}" dt="2026-03-08T14:09:52.296" v="9" actId="1076"/>
          <ac:spMkLst>
            <pc:docMk/>
            <pc:sldMk cId="614044766" sldId="275"/>
            <ac:spMk id="3" creationId="{65A0BEE2-B3DA-B3BF-A27B-F2C37C4D42D0}"/>
          </ac:spMkLst>
        </pc:spChg>
      </pc:sldChg>
      <pc:sldChg chg="modSp mod">
        <pc:chgData name="Sophie Moreton" userId="71f0bf5c-9322-4fab-9d0c-75ac06cebb89" providerId="ADAL" clId="{6FEA6811-F330-4423-8EA0-E1F93E7ED789}" dt="2026-03-08T14:09:32.898" v="5" actId="1076"/>
        <pc:sldMkLst>
          <pc:docMk/>
          <pc:sldMk cId="1535550046" sldId="276"/>
        </pc:sldMkLst>
        <pc:spChg chg="mod">
          <ac:chgData name="Sophie Moreton" userId="71f0bf5c-9322-4fab-9d0c-75ac06cebb89" providerId="ADAL" clId="{6FEA6811-F330-4423-8EA0-E1F93E7ED789}" dt="2026-03-08T14:09:29.215" v="4" actId="122"/>
          <ac:spMkLst>
            <pc:docMk/>
            <pc:sldMk cId="1535550046" sldId="276"/>
            <ac:spMk id="2" creationId="{5ADB954A-8433-CA12-43F6-BCD64BDA3B19}"/>
          </ac:spMkLst>
        </pc:spChg>
        <pc:spChg chg="mod">
          <ac:chgData name="Sophie Moreton" userId="71f0bf5c-9322-4fab-9d0c-75ac06cebb89" providerId="ADAL" clId="{6FEA6811-F330-4423-8EA0-E1F93E7ED789}" dt="2026-03-08T14:09:32.898" v="5" actId="1076"/>
          <ac:spMkLst>
            <pc:docMk/>
            <pc:sldMk cId="1535550046" sldId="276"/>
            <ac:spMk id="3" creationId="{BBFFE2C3-6D77-DED5-ECAA-D48299D9A233}"/>
          </ac:spMkLst>
        </pc:spChg>
      </pc:sldChg>
      <pc:sldChg chg="modSp mod">
        <pc:chgData name="Sophie Moreton" userId="71f0bf5c-9322-4fab-9d0c-75ac06cebb89" providerId="ADAL" clId="{6FEA6811-F330-4423-8EA0-E1F93E7ED789}" dt="2026-03-08T14:09:39.875" v="7" actId="122"/>
        <pc:sldMkLst>
          <pc:docMk/>
          <pc:sldMk cId="3354974013" sldId="277"/>
        </pc:sldMkLst>
        <pc:spChg chg="mod">
          <ac:chgData name="Sophie Moreton" userId="71f0bf5c-9322-4fab-9d0c-75ac06cebb89" providerId="ADAL" clId="{6FEA6811-F330-4423-8EA0-E1F93E7ED789}" dt="2026-03-08T14:09:39.875" v="7" actId="122"/>
          <ac:spMkLst>
            <pc:docMk/>
            <pc:sldMk cId="3354974013" sldId="277"/>
            <ac:spMk id="2" creationId="{4A957DE2-2D9A-EAD6-C662-A03D41D126B7}"/>
          </ac:spMkLst>
        </pc:spChg>
      </pc:sldChg>
      <pc:sldChg chg="modSp mod">
        <pc:chgData name="Sophie Moreton" userId="71f0bf5c-9322-4fab-9d0c-75ac06cebb89" providerId="ADAL" clId="{6FEA6811-F330-4423-8EA0-E1F93E7ED789}" dt="2026-03-08T14:09:19.456" v="1" actId="122"/>
        <pc:sldMkLst>
          <pc:docMk/>
          <pc:sldMk cId="806968506" sldId="280"/>
        </pc:sldMkLst>
        <pc:spChg chg="mod">
          <ac:chgData name="Sophie Moreton" userId="71f0bf5c-9322-4fab-9d0c-75ac06cebb89" providerId="ADAL" clId="{6FEA6811-F330-4423-8EA0-E1F93E7ED789}" dt="2026-03-08T14:09:19.456" v="1" actId="122"/>
          <ac:spMkLst>
            <pc:docMk/>
            <pc:sldMk cId="806968506" sldId="280"/>
            <ac:spMk id="2" creationId="{5C0B6882-0C03-6512-D6A3-A9733F34A55C}"/>
          </ac:spMkLst>
        </pc:spChg>
        <pc:spChg chg="mod">
          <ac:chgData name="Sophie Moreton" userId="71f0bf5c-9322-4fab-9d0c-75ac06cebb89" providerId="ADAL" clId="{6FEA6811-F330-4423-8EA0-E1F93E7ED789}" dt="2026-03-08T14:09:15.552" v="0" actId="1076"/>
          <ac:spMkLst>
            <pc:docMk/>
            <pc:sldMk cId="806968506" sldId="280"/>
            <ac:spMk id="3" creationId="{08BC1DA6-9DAE-4F62-D2E5-4FD446E332DC}"/>
          </ac:spMkLst>
        </pc:spChg>
      </pc:sldChg>
      <pc:sldChg chg="modSp mod">
        <pc:chgData name="Sophie Moreton" userId="71f0bf5c-9322-4fab-9d0c-75ac06cebb89" providerId="ADAL" clId="{6FEA6811-F330-4423-8EA0-E1F93E7ED789}" dt="2026-03-08T14:09:26.555" v="3" actId="1076"/>
        <pc:sldMkLst>
          <pc:docMk/>
          <pc:sldMk cId="1575640907" sldId="281"/>
        </pc:sldMkLst>
        <pc:spChg chg="mod">
          <ac:chgData name="Sophie Moreton" userId="71f0bf5c-9322-4fab-9d0c-75ac06cebb89" providerId="ADAL" clId="{6FEA6811-F330-4423-8EA0-E1F93E7ED789}" dt="2026-03-08T14:09:23.009" v="2" actId="122"/>
          <ac:spMkLst>
            <pc:docMk/>
            <pc:sldMk cId="1575640907" sldId="281"/>
            <ac:spMk id="2" creationId="{12A24F2A-84A1-BCAD-0CDB-F635518D9425}"/>
          </ac:spMkLst>
        </pc:spChg>
        <pc:spChg chg="mod">
          <ac:chgData name="Sophie Moreton" userId="71f0bf5c-9322-4fab-9d0c-75ac06cebb89" providerId="ADAL" clId="{6FEA6811-F330-4423-8EA0-E1F93E7ED789}" dt="2026-03-08T14:09:26.555" v="3" actId="1076"/>
          <ac:spMkLst>
            <pc:docMk/>
            <pc:sldMk cId="1575640907" sldId="281"/>
            <ac:spMk id="3" creationId="{40572A8B-6C4F-D06D-488F-70D62E612005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hyperlink" Target="https://resources.careersandenterprise.co.uk/sites/default/files/2021-02/1438_My%20Learning%20My%20Future_Health%20and%20Social%20Care_FINAL.pdf" TargetMode="External"/><Relationship Id="rId13" Type="http://schemas.openxmlformats.org/officeDocument/2006/relationships/hyperlink" Target="https://ntgtraining.co.uk/health-and-social-care-career-development/" TargetMode="External"/><Relationship Id="rId3" Type="http://schemas.openxmlformats.org/officeDocument/2006/relationships/hyperlink" Target="https://www.careerpilot.org.uk/job-sectors/subject/sociology" TargetMode="External"/><Relationship Id="rId7" Type="http://schemas.openxmlformats.org/officeDocument/2006/relationships/hyperlink" Target="https://www.syrechealthandsocialcarecareers.co.uk/" TargetMode="External"/><Relationship Id="rId12" Type="http://schemas.openxmlformats.org/officeDocument/2006/relationships/hyperlink" Target="https://www.rcn.org.uk/Professional-Development/Your-career" TargetMode="External"/><Relationship Id="rId2" Type="http://schemas.openxmlformats.org/officeDocument/2006/relationships/hyperlink" Target="https://www.careerpilot.org.uk/job-sectors/subject/health-social-care" TargetMode="External"/><Relationship Id="rId1" Type="http://schemas.openxmlformats.org/officeDocument/2006/relationships/hyperlink" Target="https://www.careerpilot.org.uk/job-sectors/subject/child-development" TargetMode="External"/><Relationship Id="rId6" Type="http://schemas.openxmlformats.org/officeDocument/2006/relationships/hyperlink" Target="https://www.healthcareers.nhs.uk/working-health/working-social-care" TargetMode="External"/><Relationship Id="rId11" Type="http://schemas.openxmlformats.org/officeDocument/2006/relationships/hyperlink" Target="https://gmacs.co.uk/beeline/health-and-social-care/" TargetMode="External"/><Relationship Id="rId5" Type="http://schemas.openxmlformats.org/officeDocument/2006/relationships/hyperlink" Target="https://www.skillsforhealth.org.uk/" TargetMode="External"/><Relationship Id="rId10" Type="http://schemas.openxmlformats.org/officeDocument/2006/relationships/hyperlink" Target="https://www.nhsprofessionals.nhs.uk/nhs-staffing-pool-hub/getting-started/resources-to-help-you-explore" TargetMode="External"/><Relationship Id="rId4" Type="http://schemas.openxmlformats.org/officeDocument/2006/relationships/hyperlink" Target="https://www.skillsforcare.org.uk/Careers-in-care/Think-Care-Careers.aspx" TargetMode="External"/><Relationship Id="rId9" Type="http://schemas.openxmlformats.org/officeDocument/2006/relationships/hyperlink" Target="https://work-learn-live-blmk.co.uk/jobs/wp-content/uploads/2021/05/Careers-in-health-social-care-BW.pdf" TargetMode="Externa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areerpilot.org.uk/job-sectors/subject/computing" TargetMode="External"/><Relationship Id="rId13" Type="http://schemas.openxmlformats.org/officeDocument/2006/relationships/hyperlink" Target="https://teachcomputing.org/curriculum" TargetMode="External"/><Relationship Id="rId18" Type="http://schemas.openxmlformats.org/officeDocument/2006/relationships/hyperlink" Target="https://www.innovateher.co.uk/inspiration/top-5-free-computer-science-resources-for-ks3/" TargetMode="External"/><Relationship Id="rId3" Type="http://schemas.openxmlformats.org/officeDocument/2006/relationships/hyperlink" Target="https://teachcomputing.org/careers-support" TargetMode="External"/><Relationship Id="rId7" Type="http://schemas.openxmlformats.org/officeDocument/2006/relationships/hyperlink" Target="https://www.ucas.com/explore/career-path/6.1" TargetMode="External"/><Relationship Id="rId12" Type="http://schemas.openxmlformats.org/officeDocument/2006/relationships/hyperlink" Target="https://resources.careersandenterprise.co.uk/sites/default/files/2022-08/1558_My%20Learning%20My%20Future_Computer_Science_Completed.pdf" TargetMode="External"/><Relationship Id="rId17" Type="http://schemas.openxmlformats.org/officeDocument/2006/relationships/hyperlink" Target="https://www.youtube.com/@mypathcareersuk/featured" TargetMode="External"/><Relationship Id="rId2" Type="http://schemas.openxmlformats.org/officeDocument/2006/relationships/hyperlink" Target="https://nationalcareers.service.gov.uk/careers-advice/build-foundation-digital-skills-to-help-your-career/" TargetMode="External"/><Relationship Id="rId16" Type="http://schemas.openxmlformats.org/officeDocument/2006/relationships/hyperlink" Target="https://resources.careersandenterprise.co.uk/sites/default/files/2021-02/1438_My%20Learning%20My%20Future_Computer_Science_Final.pdf" TargetMode="External"/><Relationship Id="rId20" Type="http://schemas.openxmlformats.org/officeDocument/2006/relationships/hyperlink" Target="https://www.stemcrew.org/it-computing-teaching-resources/?gad_source=1&amp;gad_campaignid=22354400562&amp;gclid=EAIaIQobChMI3eiMj6WwkQMV-IlQBh3odydKEAMYASAAEgIhjfD_BwE" TargetMode="External"/><Relationship Id="rId1" Type="http://schemas.openxmlformats.org/officeDocument/2006/relationships/hyperlink" Target="https://resources.careersandenterprise.co.uk/resources/careers-computing-technology-and-digital" TargetMode="External"/><Relationship Id="rId6" Type="http://schemas.openxmlformats.org/officeDocument/2006/relationships/hyperlink" Target="https://www.icanbea.org.uk/app/explore/industries/ict-tech-digital-creative-2/" TargetMode="External"/><Relationship Id="rId11" Type="http://schemas.openxmlformats.org/officeDocument/2006/relationships/hyperlink" Target="https://www.bcs.org/it-careers/tech-career-quiz/?utm_term=job%20quiz&amp;utm_campaign=Career+quiz+search&amp;utm_source=adwords&amp;utm_medium=ppc&amp;hsa_acc=6561359394&amp;hsa_cam=21246570859&amp;hsa_grp=161329333429&amp;hsa_ad=698048940149&amp;hsa_src=g&amp;hsa_tgt=kwd-980591608799&amp;hsa_kw=job%20quiz&amp;hsa_mt=b&amp;hsa_net=adwords&amp;hsa_ver=3&amp;gad_source=1&amp;gad_campaignid=21246570859&amp;gclid=EAIaIQobChMIxeSCjaSwkQMV6o9QBh1HKCQOEAAYAyAAEgKogfD_BwE" TargetMode="External"/><Relationship Id="rId5" Type="http://schemas.openxmlformats.org/officeDocument/2006/relationships/hyperlink" Target="https://www.planitplus.net/CareerAreas/View/8" TargetMode="External"/><Relationship Id="rId15" Type="http://schemas.openxmlformats.org/officeDocument/2006/relationships/hyperlink" Target="https://isaaccomputerscience.org/" TargetMode="External"/><Relationship Id="rId10" Type="http://schemas.openxmlformats.org/officeDocument/2006/relationships/hyperlink" Target="https://www.lloydsbankinggrouptalent.com/our-opportunities/undergraduates/technology-engineering-industrial-placement/?utm_medium=cpc&amp;utm_source=google&amp;utm_campaign=lbg-et-technology-engineering-industrial-placement-nov25&amp;utm_content=industrial-placement-conversion&amp;source=paid-google-via-et-site&amp;gad_source=1&amp;gad_campaignid=23291900287&amp;gclid=EAIaIQobChMIxeSCjaSwkQMV6o9QBh1HKCQOEAAYAiAAEgKMH_D_BwE" TargetMode="External"/><Relationship Id="rId19" Type="http://schemas.openxmlformats.org/officeDocument/2006/relationships/hyperlink" Target="https://techshecan.org/tech-we-can?gad_source=1&amp;gad_campaignid=20524776670&amp;gclid=EAIaIQobChMIxeSCjaSwkQMV6o9QBh1HKCQOEAMYASAAEgLKfPD_BwE" TargetMode="External"/><Relationship Id="rId4" Type="http://schemas.openxmlformats.org/officeDocument/2006/relationships/hyperlink" Target="https://www.bbc.co.uk/bitesize/groups/cvpqdxx04v3t" TargetMode="External"/><Relationship Id="rId9" Type="http://schemas.openxmlformats.org/officeDocument/2006/relationships/hyperlink" Target="https://solvefortomorrowuk.com/?utm_source=GoogleAds&amp;utm_medium=Paid&amp;utm_campaign=Samsung25-Burst1-Secondaryteachers-Secondary-UK&amp;utm_content=Ad2&amp;cid=UK_PPC_3018302074_ID~GLB00071YY_CN~CSR_BS~crosd_PR~multi_SB~multi_PH~on_MK~gb_OB~con_FS~hobl_FF~-&amp;gclsrc=aw.ds&amp;gad_source=1&amp;gad_campaignid=23227906034&amp;gclid=EAIaIQobChMIxeSCjaSwkQMV6o9QBh1HKCQOEAAYASAAEgJWqfD_BwE" TargetMode="External"/><Relationship Id="rId14" Type="http://schemas.openxmlformats.org/officeDocument/2006/relationships/hyperlink" Target="https://www.raspberrypi.org/curriculum" TargetMode="External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hyperlink" Target="https://resources.careersandenterprise.co.uk/sites/default/files/2021-02/1438_My%20Learning%20My%20Future_Health%20and%20Social%20Care_FINAL.pdf" TargetMode="External"/><Relationship Id="rId13" Type="http://schemas.openxmlformats.org/officeDocument/2006/relationships/hyperlink" Target="https://ntgtraining.co.uk/health-and-social-care-career-development/" TargetMode="External"/><Relationship Id="rId3" Type="http://schemas.openxmlformats.org/officeDocument/2006/relationships/hyperlink" Target="https://www.careerpilot.org.uk/job-sectors/subject/sociology" TargetMode="External"/><Relationship Id="rId7" Type="http://schemas.openxmlformats.org/officeDocument/2006/relationships/hyperlink" Target="https://www.syrechealthandsocialcarecareers.co.uk/" TargetMode="External"/><Relationship Id="rId12" Type="http://schemas.openxmlformats.org/officeDocument/2006/relationships/hyperlink" Target="https://www.rcn.org.uk/Professional-Development/Your-career" TargetMode="External"/><Relationship Id="rId2" Type="http://schemas.openxmlformats.org/officeDocument/2006/relationships/hyperlink" Target="https://www.careerpilot.org.uk/job-sectors/subject/health-social-care" TargetMode="External"/><Relationship Id="rId1" Type="http://schemas.openxmlformats.org/officeDocument/2006/relationships/hyperlink" Target="https://www.careerpilot.org.uk/job-sectors/subject/child-development" TargetMode="External"/><Relationship Id="rId6" Type="http://schemas.openxmlformats.org/officeDocument/2006/relationships/hyperlink" Target="https://www.healthcareers.nhs.uk/working-health/working-social-care" TargetMode="External"/><Relationship Id="rId11" Type="http://schemas.openxmlformats.org/officeDocument/2006/relationships/hyperlink" Target="https://gmacs.co.uk/beeline/health-and-social-care/" TargetMode="External"/><Relationship Id="rId5" Type="http://schemas.openxmlformats.org/officeDocument/2006/relationships/hyperlink" Target="https://www.skillsforhealth.org.uk/" TargetMode="External"/><Relationship Id="rId10" Type="http://schemas.openxmlformats.org/officeDocument/2006/relationships/hyperlink" Target="https://www.nhsprofessionals.nhs.uk/nhs-staffing-pool-hub/getting-started/resources-to-help-you-explore" TargetMode="External"/><Relationship Id="rId4" Type="http://schemas.openxmlformats.org/officeDocument/2006/relationships/hyperlink" Target="https://www.skillsforcare.org.uk/Careers-in-care/Think-Care-Careers.aspx" TargetMode="External"/><Relationship Id="rId9" Type="http://schemas.openxmlformats.org/officeDocument/2006/relationships/hyperlink" Target="https://work-learn-live-blmk.co.uk/jobs/wp-content/uploads/2021/05/Careers-in-health-social-care-BW.pdf" TargetMode="External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areerpilot.org.uk/job-sectors/subject/computing" TargetMode="External"/><Relationship Id="rId13" Type="http://schemas.openxmlformats.org/officeDocument/2006/relationships/hyperlink" Target="https://teachcomputing.org/curriculum" TargetMode="External"/><Relationship Id="rId18" Type="http://schemas.openxmlformats.org/officeDocument/2006/relationships/hyperlink" Target="https://www.innovateher.co.uk/inspiration/top-5-free-computer-science-resources-for-ks3/" TargetMode="External"/><Relationship Id="rId3" Type="http://schemas.openxmlformats.org/officeDocument/2006/relationships/hyperlink" Target="https://teachcomputing.org/careers-support" TargetMode="External"/><Relationship Id="rId7" Type="http://schemas.openxmlformats.org/officeDocument/2006/relationships/hyperlink" Target="https://www.ucas.com/explore/career-path/6.1" TargetMode="External"/><Relationship Id="rId12" Type="http://schemas.openxmlformats.org/officeDocument/2006/relationships/hyperlink" Target="https://resources.careersandenterprise.co.uk/sites/default/files/2022-08/1558_My%20Learning%20My%20Future_Computer_Science_Completed.pdf" TargetMode="External"/><Relationship Id="rId17" Type="http://schemas.openxmlformats.org/officeDocument/2006/relationships/hyperlink" Target="https://www.youtube.com/@mypathcareersuk/featured" TargetMode="External"/><Relationship Id="rId2" Type="http://schemas.openxmlformats.org/officeDocument/2006/relationships/hyperlink" Target="https://nationalcareers.service.gov.uk/careers-advice/build-foundation-digital-skills-to-help-your-career/" TargetMode="External"/><Relationship Id="rId16" Type="http://schemas.openxmlformats.org/officeDocument/2006/relationships/hyperlink" Target="https://resources.careersandenterprise.co.uk/sites/default/files/2021-02/1438_My%20Learning%20My%20Future_Computer_Science_Final.pdf" TargetMode="External"/><Relationship Id="rId20" Type="http://schemas.openxmlformats.org/officeDocument/2006/relationships/hyperlink" Target="https://www.stemcrew.org/it-computing-teaching-resources/?gad_source=1&amp;gad_campaignid=22354400562&amp;gclid=EAIaIQobChMI3eiMj6WwkQMV-IlQBh3odydKEAMYASAAEgIhjfD_BwE" TargetMode="External"/><Relationship Id="rId1" Type="http://schemas.openxmlformats.org/officeDocument/2006/relationships/hyperlink" Target="https://resources.careersandenterprise.co.uk/resources/careers-computing-technology-and-digital" TargetMode="External"/><Relationship Id="rId6" Type="http://schemas.openxmlformats.org/officeDocument/2006/relationships/hyperlink" Target="https://www.icanbea.org.uk/app/explore/industries/ict-tech-digital-creative-2/" TargetMode="External"/><Relationship Id="rId11" Type="http://schemas.openxmlformats.org/officeDocument/2006/relationships/hyperlink" Target="https://www.bcs.org/it-careers/tech-career-quiz/?utm_term=job%20quiz&amp;utm_campaign=Career+quiz+search&amp;utm_source=adwords&amp;utm_medium=ppc&amp;hsa_acc=6561359394&amp;hsa_cam=21246570859&amp;hsa_grp=161329333429&amp;hsa_ad=698048940149&amp;hsa_src=g&amp;hsa_tgt=kwd-980591608799&amp;hsa_kw=job%20quiz&amp;hsa_mt=b&amp;hsa_net=adwords&amp;hsa_ver=3&amp;gad_source=1&amp;gad_campaignid=21246570859&amp;gclid=EAIaIQobChMIxeSCjaSwkQMV6o9QBh1HKCQOEAAYAyAAEgKogfD_BwE" TargetMode="External"/><Relationship Id="rId5" Type="http://schemas.openxmlformats.org/officeDocument/2006/relationships/hyperlink" Target="https://www.planitplus.net/CareerAreas/View/8" TargetMode="External"/><Relationship Id="rId15" Type="http://schemas.openxmlformats.org/officeDocument/2006/relationships/hyperlink" Target="https://isaaccomputerscience.org/" TargetMode="External"/><Relationship Id="rId10" Type="http://schemas.openxmlformats.org/officeDocument/2006/relationships/hyperlink" Target="https://www.lloydsbankinggrouptalent.com/our-opportunities/undergraduates/technology-engineering-industrial-placement/?utm_medium=cpc&amp;utm_source=google&amp;utm_campaign=lbg-et-technology-engineering-industrial-placement-nov25&amp;utm_content=industrial-placement-conversion&amp;source=paid-google-via-et-site&amp;gad_source=1&amp;gad_campaignid=23291900287&amp;gclid=EAIaIQobChMIxeSCjaSwkQMV6o9QBh1HKCQOEAAYAiAAEgKMH_D_BwE" TargetMode="External"/><Relationship Id="rId19" Type="http://schemas.openxmlformats.org/officeDocument/2006/relationships/hyperlink" Target="https://techshecan.org/tech-we-can?gad_source=1&amp;gad_campaignid=20524776670&amp;gclid=EAIaIQobChMIxeSCjaSwkQMV6o9QBh1HKCQOEAMYASAAEgLKfPD_BwE" TargetMode="External"/><Relationship Id="rId4" Type="http://schemas.openxmlformats.org/officeDocument/2006/relationships/hyperlink" Target="https://www.bbc.co.uk/bitesize/groups/cvpqdxx04v3t" TargetMode="External"/><Relationship Id="rId9" Type="http://schemas.openxmlformats.org/officeDocument/2006/relationships/hyperlink" Target="https://solvefortomorrowuk.com/?utm_source=GoogleAds&amp;utm_medium=Paid&amp;utm_campaign=Samsung25-Burst1-Secondaryteachers-Secondary-UK&amp;utm_content=Ad2&amp;cid=UK_PPC_3018302074_ID~GLB00071YY_CN~CSR_BS~crosd_PR~multi_SB~multi_PH~on_MK~gb_OB~con_FS~hobl_FF~-&amp;gclsrc=aw.ds&amp;gad_source=1&amp;gad_campaignid=23227906034&amp;gclid=EAIaIQobChMIxeSCjaSwkQMV6o9QBh1HKCQOEAAYASAAEgJWqfD_BwE" TargetMode="External"/><Relationship Id="rId14" Type="http://schemas.openxmlformats.org/officeDocument/2006/relationships/hyperlink" Target="https://www.raspberrypi.org/curriculum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2D5F7E-6F4A-4F48-B9A2-B0F0923A4827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2364FBEC-16CD-49DA-8AD2-4B6728627963}">
      <dgm:prSet/>
      <dgm:spPr/>
      <dgm:t>
        <a:bodyPr/>
        <a:lstStyle/>
        <a:p>
          <a:r>
            <a:rPr lang="en-GB">
              <a:hlinkClick xmlns:r="http://schemas.openxmlformats.org/officeDocument/2006/relationships" r:id="rId1"/>
            </a:rPr>
            <a:t>Careerpilot : Jobs by subject</a:t>
          </a:r>
          <a:endParaRPr lang="en-US"/>
        </a:p>
      </dgm:t>
    </dgm:pt>
    <dgm:pt modelId="{133BEF27-161A-4D7F-805A-7460A8080B46}" type="parTrans" cxnId="{DCC72309-81B7-4F96-9FBE-D25D10954316}">
      <dgm:prSet/>
      <dgm:spPr/>
      <dgm:t>
        <a:bodyPr/>
        <a:lstStyle/>
        <a:p>
          <a:endParaRPr lang="en-US"/>
        </a:p>
      </dgm:t>
    </dgm:pt>
    <dgm:pt modelId="{7A199A73-DE35-47CC-AD2D-B00C9C6D2185}" type="sibTrans" cxnId="{DCC72309-81B7-4F96-9FBE-D25D10954316}">
      <dgm:prSet/>
      <dgm:spPr/>
      <dgm:t>
        <a:bodyPr/>
        <a:lstStyle/>
        <a:p>
          <a:endParaRPr lang="en-US"/>
        </a:p>
      </dgm:t>
    </dgm:pt>
    <dgm:pt modelId="{EF421DCE-5ECD-4851-AECA-4FEAE152A5CB}">
      <dgm:prSet/>
      <dgm:spPr/>
      <dgm:t>
        <a:bodyPr/>
        <a:lstStyle/>
        <a:p>
          <a:r>
            <a:rPr lang="en-GB">
              <a:hlinkClick xmlns:r="http://schemas.openxmlformats.org/officeDocument/2006/relationships" r:id="rId2"/>
            </a:rPr>
            <a:t>Careerpilot : Jobs by subject</a:t>
          </a:r>
          <a:endParaRPr lang="en-US"/>
        </a:p>
      </dgm:t>
    </dgm:pt>
    <dgm:pt modelId="{0886377D-9B3E-4D92-A954-F6CE9F3A80C7}" type="parTrans" cxnId="{FA030DCB-A006-41FA-8FB3-6D274C788B7E}">
      <dgm:prSet/>
      <dgm:spPr/>
      <dgm:t>
        <a:bodyPr/>
        <a:lstStyle/>
        <a:p>
          <a:endParaRPr lang="en-US"/>
        </a:p>
      </dgm:t>
    </dgm:pt>
    <dgm:pt modelId="{202F35F8-AFD7-4F2D-A171-43C73825938B}" type="sibTrans" cxnId="{FA030DCB-A006-41FA-8FB3-6D274C788B7E}">
      <dgm:prSet/>
      <dgm:spPr/>
      <dgm:t>
        <a:bodyPr/>
        <a:lstStyle/>
        <a:p>
          <a:endParaRPr lang="en-US"/>
        </a:p>
      </dgm:t>
    </dgm:pt>
    <dgm:pt modelId="{F78C20C1-E6E9-41F8-9028-A1AAB54B8D24}">
      <dgm:prSet/>
      <dgm:spPr/>
      <dgm:t>
        <a:bodyPr/>
        <a:lstStyle/>
        <a:p>
          <a:r>
            <a:rPr lang="en-GB">
              <a:hlinkClick xmlns:r="http://schemas.openxmlformats.org/officeDocument/2006/relationships" r:id="rId3"/>
            </a:rPr>
            <a:t>Careerpilot : Jobs by subject</a:t>
          </a:r>
          <a:endParaRPr lang="en-US"/>
        </a:p>
      </dgm:t>
    </dgm:pt>
    <dgm:pt modelId="{8D327294-1D3F-46A2-9B1E-154A90CF091F}" type="parTrans" cxnId="{4420F4DE-46C8-480B-93C2-419369DDA3D3}">
      <dgm:prSet/>
      <dgm:spPr/>
      <dgm:t>
        <a:bodyPr/>
        <a:lstStyle/>
        <a:p>
          <a:endParaRPr lang="en-US"/>
        </a:p>
      </dgm:t>
    </dgm:pt>
    <dgm:pt modelId="{18439D28-DB04-4306-A0BD-F52C29EF8477}" type="sibTrans" cxnId="{4420F4DE-46C8-480B-93C2-419369DDA3D3}">
      <dgm:prSet/>
      <dgm:spPr/>
      <dgm:t>
        <a:bodyPr/>
        <a:lstStyle/>
        <a:p>
          <a:endParaRPr lang="en-US"/>
        </a:p>
      </dgm:t>
    </dgm:pt>
    <dgm:pt modelId="{90AC2F98-84E6-437B-973E-0AD01920F1C2}">
      <dgm:prSet/>
      <dgm:spPr/>
      <dgm:t>
        <a:bodyPr/>
        <a:lstStyle/>
        <a:p>
          <a:r>
            <a:rPr lang="en-GB">
              <a:hlinkClick xmlns:r="http://schemas.openxmlformats.org/officeDocument/2006/relationships" r:id="rId4"/>
            </a:rPr>
            <a:t>Think Care Careers</a:t>
          </a:r>
          <a:endParaRPr lang="en-US"/>
        </a:p>
      </dgm:t>
    </dgm:pt>
    <dgm:pt modelId="{8C7C8300-2F0C-4D85-A1BF-4D11399C7E0D}" type="parTrans" cxnId="{E911949B-50B3-44C1-B26A-08BEAE20EF9D}">
      <dgm:prSet/>
      <dgm:spPr/>
      <dgm:t>
        <a:bodyPr/>
        <a:lstStyle/>
        <a:p>
          <a:endParaRPr lang="en-US"/>
        </a:p>
      </dgm:t>
    </dgm:pt>
    <dgm:pt modelId="{D589A888-F060-4A45-AD06-A9E49E11F516}" type="sibTrans" cxnId="{E911949B-50B3-44C1-B26A-08BEAE20EF9D}">
      <dgm:prSet/>
      <dgm:spPr/>
      <dgm:t>
        <a:bodyPr/>
        <a:lstStyle/>
        <a:p>
          <a:endParaRPr lang="en-US"/>
        </a:p>
      </dgm:t>
    </dgm:pt>
    <dgm:pt modelId="{FA6C3946-A96D-4685-97B2-A91DAE03F0B9}">
      <dgm:prSet/>
      <dgm:spPr/>
      <dgm:t>
        <a:bodyPr/>
        <a:lstStyle/>
        <a:p>
          <a:r>
            <a:rPr lang="en-GB">
              <a:hlinkClick xmlns:r="http://schemas.openxmlformats.org/officeDocument/2006/relationships" r:id="rId5"/>
            </a:rPr>
            <a:t>Better skills, better jobs and better health - Skills for Health Sector Council</a:t>
          </a:r>
          <a:endParaRPr lang="en-US"/>
        </a:p>
      </dgm:t>
    </dgm:pt>
    <dgm:pt modelId="{83CE754B-2223-4F60-8960-F243111EA201}" type="parTrans" cxnId="{63D689BD-E62F-46B1-9716-C90FEC2762C5}">
      <dgm:prSet/>
      <dgm:spPr/>
      <dgm:t>
        <a:bodyPr/>
        <a:lstStyle/>
        <a:p>
          <a:endParaRPr lang="en-US"/>
        </a:p>
      </dgm:t>
    </dgm:pt>
    <dgm:pt modelId="{AA1BEA39-90E2-4186-A732-27054A4A5D52}" type="sibTrans" cxnId="{63D689BD-E62F-46B1-9716-C90FEC2762C5}">
      <dgm:prSet/>
      <dgm:spPr/>
      <dgm:t>
        <a:bodyPr/>
        <a:lstStyle/>
        <a:p>
          <a:endParaRPr lang="en-US"/>
        </a:p>
      </dgm:t>
    </dgm:pt>
    <dgm:pt modelId="{D0F3ABC2-9E45-4812-94D1-5AD86CF20B19}">
      <dgm:prSet/>
      <dgm:spPr/>
      <dgm:t>
        <a:bodyPr/>
        <a:lstStyle/>
        <a:p>
          <a:r>
            <a:rPr lang="en-GB">
              <a:hlinkClick xmlns:r="http://schemas.openxmlformats.org/officeDocument/2006/relationships" r:id="rId6"/>
            </a:rPr>
            <a:t>Working in social care | Health Careers</a:t>
          </a:r>
          <a:endParaRPr lang="en-US"/>
        </a:p>
      </dgm:t>
    </dgm:pt>
    <dgm:pt modelId="{B9A5CBA9-2026-42FE-95E6-6946135A80AB}" type="parTrans" cxnId="{79A88114-71B2-4FFF-A635-B6E0E3D4538A}">
      <dgm:prSet/>
      <dgm:spPr/>
      <dgm:t>
        <a:bodyPr/>
        <a:lstStyle/>
        <a:p>
          <a:endParaRPr lang="en-US"/>
        </a:p>
      </dgm:t>
    </dgm:pt>
    <dgm:pt modelId="{091499A4-C337-4ADA-8A3B-20BD9DB32F24}" type="sibTrans" cxnId="{79A88114-71B2-4FFF-A635-B6E0E3D4538A}">
      <dgm:prSet/>
      <dgm:spPr/>
      <dgm:t>
        <a:bodyPr/>
        <a:lstStyle/>
        <a:p>
          <a:endParaRPr lang="en-US"/>
        </a:p>
      </dgm:t>
    </dgm:pt>
    <dgm:pt modelId="{0F86BFD6-C0AA-4C0E-A85F-74B742A4EBF5}">
      <dgm:prSet/>
      <dgm:spPr/>
      <dgm:t>
        <a:bodyPr/>
        <a:lstStyle/>
        <a:p>
          <a:r>
            <a:rPr lang="en-GB">
              <a:hlinkClick xmlns:r="http://schemas.openxmlformats.org/officeDocument/2006/relationships" r:id="rId7"/>
            </a:rPr>
            <a:t>Home :: SYREC Health and Social Care Careers</a:t>
          </a:r>
          <a:endParaRPr lang="en-US"/>
        </a:p>
      </dgm:t>
    </dgm:pt>
    <dgm:pt modelId="{3830A56E-AE98-4F8B-8551-A372CCC7AC1E}" type="parTrans" cxnId="{B804781A-0233-4CCE-8EA5-73AE15C0C450}">
      <dgm:prSet/>
      <dgm:spPr/>
      <dgm:t>
        <a:bodyPr/>
        <a:lstStyle/>
        <a:p>
          <a:endParaRPr lang="en-US"/>
        </a:p>
      </dgm:t>
    </dgm:pt>
    <dgm:pt modelId="{CD5100FD-4542-4E45-B619-2C51DF3CA59B}" type="sibTrans" cxnId="{B804781A-0233-4CCE-8EA5-73AE15C0C450}">
      <dgm:prSet/>
      <dgm:spPr/>
      <dgm:t>
        <a:bodyPr/>
        <a:lstStyle/>
        <a:p>
          <a:endParaRPr lang="en-US"/>
        </a:p>
      </dgm:t>
    </dgm:pt>
    <dgm:pt modelId="{C5449F87-03B1-4318-987B-B512F9B31F35}">
      <dgm:prSet/>
      <dgm:spPr/>
      <dgm:t>
        <a:bodyPr/>
        <a:lstStyle/>
        <a:p>
          <a:r>
            <a:rPr lang="en-GB">
              <a:hlinkClick xmlns:r="http://schemas.openxmlformats.org/officeDocument/2006/relationships" r:id="rId8"/>
            </a:rPr>
            <a:t>1438_My Learning My Future_Health and Social Care_FINAL.pdf</a:t>
          </a:r>
          <a:endParaRPr lang="en-US"/>
        </a:p>
      </dgm:t>
    </dgm:pt>
    <dgm:pt modelId="{F6470312-941E-4FF1-80E2-6F36D797DF1B}" type="parTrans" cxnId="{20A04610-E701-4725-A5E1-5EBAA5FD84D6}">
      <dgm:prSet/>
      <dgm:spPr/>
      <dgm:t>
        <a:bodyPr/>
        <a:lstStyle/>
        <a:p>
          <a:endParaRPr lang="en-US"/>
        </a:p>
      </dgm:t>
    </dgm:pt>
    <dgm:pt modelId="{23270417-8402-4A67-B1F0-1A7BD3BBC4EA}" type="sibTrans" cxnId="{20A04610-E701-4725-A5E1-5EBAA5FD84D6}">
      <dgm:prSet/>
      <dgm:spPr/>
      <dgm:t>
        <a:bodyPr/>
        <a:lstStyle/>
        <a:p>
          <a:endParaRPr lang="en-US"/>
        </a:p>
      </dgm:t>
    </dgm:pt>
    <dgm:pt modelId="{CE573CEE-D8F0-477E-95A6-6C3D72020522}">
      <dgm:prSet/>
      <dgm:spPr/>
      <dgm:t>
        <a:bodyPr/>
        <a:lstStyle/>
        <a:p>
          <a:r>
            <a:rPr lang="en-GB">
              <a:hlinkClick xmlns:r="http://schemas.openxmlformats.org/officeDocument/2006/relationships" r:id="rId9"/>
            </a:rPr>
            <a:t>Careers in health &amp; social care (C).pdf</a:t>
          </a:r>
          <a:endParaRPr lang="en-US"/>
        </a:p>
      </dgm:t>
    </dgm:pt>
    <dgm:pt modelId="{63C41991-60B9-4688-8B66-5B8F9886AB8A}" type="parTrans" cxnId="{C0267140-BC7E-4ECA-B5B9-6464E9C7185C}">
      <dgm:prSet/>
      <dgm:spPr/>
      <dgm:t>
        <a:bodyPr/>
        <a:lstStyle/>
        <a:p>
          <a:endParaRPr lang="en-US"/>
        </a:p>
      </dgm:t>
    </dgm:pt>
    <dgm:pt modelId="{EF7DAC80-242D-4A19-BB98-834550CE455E}" type="sibTrans" cxnId="{C0267140-BC7E-4ECA-B5B9-6464E9C7185C}">
      <dgm:prSet/>
      <dgm:spPr/>
      <dgm:t>
        <a:bodyPr/>
        <a:lstStyle/>
        <a:p>
          <a:endParaRPr lang="en-US"/>
        </a:p>
      </dgm:t>
    </dgm:pt>
    <dgm:pt modelId="{2F438EBE-D127-47E8-9938-9DF213399F2A}">
      <dgm:prSet/>
      <dgm:spPr/>
      <dgm:t>
        <a:bodyPr/>
        <a:lstStyle/>
        <a:p>
          <a:r>
            <a:rPr lang="en-GB">
              <a:hlinkClick xmlns:r="http://schemas.openxmlformats.org/officeDocument/2006/relationships" r:id="rId10"/>
            </a:rPr>
            <a:t>NHS Staffing Pool Hub - Getting Started - Resources to help you explore | NHS Professionals</a:t>
          </a:r>
          <a:endParaRPr lang="en-US"/>
        </a:p>
      </dgm:t>
    </dgm:pt>
    <dgm:pt modelId="{7E9A7CE8-52A5-43D2-8C97-B9762995A26F}" type="parTrans" cxnId="{4583A565-CD76-4DEB-A02D-613BDB7BE3D6}">
      <dgm:prSet/>
      <dgm:spPr/>
      <dgm:t>
        <a:bodyPr/>
        <a:lstStyle/>
        <a:p>
          <a:endParaRPr lang="en-US"/>
        </a:p>
      </dgm:t>
    </dgm:pt>
    <dgm:pt modelId="{87BBDFD1-CFF4-4974-AAE8-7969A2CA2FDB}" type="sibTrans" cxnId="{4583A565-CD76-4DEB-A02D-613BDB7BE3D6}">
      <dgm:prSet/>
      <dgm:spPr/>
      <dgm:t>
        <a:bodyPr/>
        <a:lstStyle/>
        <a:p>
          <a:endParaRPr lang="en-US"/>
        </a:p>
      </dgm:t>
    </dgm:pt>
    <dgm:pt modelId="{87A23792-0AC9-404C-AB6C-0F74C1669506}">
      <dgm:prSet/>
      <dgm:spPr/>
      <dgm:t>
        <a:bodyPr/>
        <a:lstStyle/>
        <a:p>
          <a:r>
            <a:rPr lang="en-GB">
              <a:hlinkClick xmlns:r="http://schemas.openxmlformats.org/officeDocument/2006/relationships" r:id="rId11"/>
            </a:rPr>
            <a:t>Health and Social Care | GMACS</a:t>
          </a:r>
          <a:endParaRPr lang="en-US"/>
        </a:p>
      </dgm:t>
    </dgm:pt>
    <dgm:pt modelId="{BBFA4338-F79A-4048-A698-5F5DC9DAE09D}" type="parTrans" cxnId="{83F26447-78BF-4BB7-85F5-B4A5A20669AF}">
      <dgm:prSet/>
      <dgm:spPr/>
      <dgm:t>
        <a:bodyPr/>
        <a:lstStyle/>
        <a:p>
          <a:endParaRPr lang="en-US"/>
        </a:p>
      </dgm:t>
    </dgm:pt>
    <dgm:pt modelId="{D1F0F3C7-036F-4453-A8DF-C8E3C2EBAA40}" type="sibTrans" cxnId="{83F26447-78BF-4BB7-85F5-B4A5A20669AF}">
      <dgm:prSet/>
      <dgm:spPr/>
      <dgm:t>
        <a:bodyPr/>
        <a:lstStyle/>
        <a:p>
          <a:endParaRPr lang="en-US"/>
        </a:p>
      </dgm:t>
    </dgm:pt>
    <dgm:pt modelId="{644E8B48-2A03-4690-8434-DF2BFF940A00}">
      <dgm:prSet/>
      <dgm:spPr/>
      <dgm:t>
        <a:bodyPr/>
        <a:lstStyle/>
        <a:p>
          <a:r>
            <a:rPr lang="en-GB">
              <a:hlinkClick xmlns:r="http://schemas.openxmlformats.org/officeDocument/2006/relationships" r:id="rId12"/>
            </a:rPr>
            <a:t>RCN careers resources | Royal College of Nursing</a:t>
          </a:r>
          <a:r>
            <a:rPr lang="en-GB"/>
            <a:t>#</a:t>
          </a:r>
          <a:r>
            <a:rPr lang="en-GB">
              <a:hlinkClick xmlns:r="http://schemas.openxmlformats.org/officeDocument/2006/relationships" r:id="rId13"/>
            </a:rPr>
            <a:t>Health and Social Care Career Development - NTG Training</a:t>
          </a:r>
          <a:endParaRPr lang="en-US"/>
        </a:p>
      </dgm:t>
    </dgm:pt>
    <dgm:pt modelId="{6BE4B47B-75EB-4327-A578-BBF073FE59A8}" type="parTrans" cxnId="{33E42562-0D55-4ABD-AACA-E3107E269CB0}">
      <dgm:prSet/>
      <dgm:spPr/>
      <dgm:t>
        <a:bodyPr/>
        <a:lstStyle/>
        <a:p>
          <a:endParaRPr lang="en-US"/>
        </a:p>
      </dgm:t>
    </dgm:pt>
    <dgm:pt modelId="{AF53F8C0-C7E3-4719-8388-A070D892075C}" type="sibTrans" cxnId="{33E42562-0D55-4ABD-AACA-E3107E269CB0}">
      <dgm:prSet/>
      <dgm:spPr/>
      <dgm:t>
        <a:bodyPr/>
        <a:lstStyle/>
        <a:p>
          <a:endParaRPr lang="en-US"/>
        </a:p>
      </dgm:t>
    </dgm:pt>
    <dgm:pt modelId="{B8FBA786-02C2-46FB-B029-73885626575F}" type="pres">
      <dgm:prSet presAssocID="{632D5F7E-6F4A-4F48-B9A2-B0F0923A4827}" presName="vert0" presStyleCnt="0">
        <dgm:presLayoutVars>
          <dgm:dir/>
          <dgm:animOne val="branch"/>
          <dgm:animLvl val="lvl"/>
        </dgm:presLayoutVars>
      </dgm:prSet>
      <dgm:spPr/>
    </dgm:pt>
    <dgm:pt modelId="{93D05745-9906-4D95-9D0D-F1BFDCE812BA}" type="pres">
      <dgm:prSet presAssocID="{2364FBEC-16CD-49DA-8AD2-4B6728627963}" presName="thickLine" presStyleLbl="alignNode1" presStyleIdx="0" presStyleCnt="12"/>
      <dgm:spPr/>
    </dgm:pt>
    <dgm:pt modelId="{1E5E08F5-72FA-4BD4-9696-70F9E765885D}" type="pres">
      <dgm:prSet presAssocID="{2364FBEC-16CD-49DA-8AD2-4B6728627963}" presName="horz1" presStyleCnt="0"/>
      <dgm:spPr/>
    </dgm:pt>
    <dgm:pt modelId="{2A7A850C-2646-44A8-AD50-F491E3C66F2F}" type="pres">
      <dgm:prSet presAssocID="{2364FBEC-16CD-49DA-8AD2-4B6728627963}" presName="tx1" presStyleLbl="revTx" presStyleIdx="0" presStyleCnt="12"/>
      <dgm:spPr/>
    </dgm:pt>
    <dgm:pt modelId="{DDD13DC9-609D-44A8-9BF4-24A79A20F4F1}" type="pres">
      <dgm:prSet presAssocID="{2364FBEC-16CD-49DA-8AD2-4B6728627963}" presName="vert1" presStyleCnt="0"/>
      <dgm:spPr/>
    </dgm:pt>
    <dgm:pt modelId="{2CE51A41-0C08-4F83-929A-A41363F1A9B7}" type="pres">
      <dgm:prSet presAssocID="{EF421DCE-5ECD-4851-AECA-4FEAE152A5CB}" presName="thickLine" presStyleLbl="alignNode1" presStyleIdx="1" presStyleCnt="12"/>
      <dgm:spPr/>
    </dgm:pt>
    <dgm:pt modelId="{5F9FED76-0E9F-4BBD-B396-A2CFBDEC08B5}" type="pres">
      <dgm:prSet presAssocID="{EF421DCE-5ECD-4851-AECA-4FEAE152A5CB}" presName="horz1" presStyleCnt="0"/>
      <dgm:spPr/>
    </dgm:pt>
    <dgm:pt modelId="{FB3F42A6-17CA-4CB5-8533-5396E74EE900}" type="pres">
      <dgm:prSet presAssocID="{EF421DCE-5ECD-4851-AECA-4FEAE152A5CB}" presName="tx1" presStyleLbl="revTx" presStyleIdx="1" presStyleCnt="12"/>
      <dgm:spPr/>
    </dgm:pt>
    <dgm:pt modelId="{4EF7A8D7-087E-43AE-8FC7-8268EC4E7A75}" type="pres">
      <dgm:prSet presAssocID="{EF421DCE-5ECD-4851-AECA-4FEAE152A5CB}" presName="vert1" presStyleCnt="0"/>
      <dgm:spPr/>
    </dgm:pt>
    <dgm:pt modelId="{0531071F-1B33-400B-BDBB-8E758DAFA3B9}" type="pres">
      <dgm:prSet presAssocID="{F78C20C1-E6E9-41F8-9028-A1AAB54B8D24}" presName="thickLine" presStyleLbl="alignNode1" presStyleIdx="2" presStyleCnt="12"/>
      <dgm:spPr/>
    </dgm:pt>
    <dgm:pt modelId="{74577AE3-5856-43FB-9811-F78D6ECB407F}" type="pres">
      <dgm:prSet presAssocID="{F78C20C1-E6E9-41F8-9028-A1AAB54B8D24}" presName="horz1" presStyleCnt="0"/>
      <dgm:spPr/>
    </dgm:pt>
    <dgm:pt modelId="{99167729-0BE6-41DB-9EF3-C26C0D514024}" type="pres">
      <dgm:prSet presAssocID="{F78C20C1-E6E9-41F8-9028-A1AAB54B8D24}" presName="tx1" presStyleLbl="revTx" presStyleIdx="2" presStyleCnt="12"/>
      <dgm:spPr/>
    </dgm:pt>
    <dgm:pt modelId="{C43ED969-C5A1-429F-BF1E-91F9F54D3048}" type="pres">
      <dgm:prSet presAssocID="{F78C20C1-E6E9-41F8-9028-A1AAB54B8D24}" presName="vert1" presStyleCnt="0"/>
      <dgm:spPr/>
    </dgm:pt>
    <dgm:pt modelId="{DBEF4FBD-C072-44F8-AE49-92C642E76549}" type="pres">
      <dgm:prSet presAssocID="{90AC2F98-84E6-437B-973E-0AD01920F1C2}" presName="thickLine" presStyleLbl="alignNode1" presStyleIdx="3" presStyleCnt="12"/>
      <dgm:spPr/>
    </dgm:pt>
    <dgm:pt modelId="{B89FB456-A3E8-48E0-A002-912F5553B5B8}" type="pres">
      <dgm:prSet presAssocID="{90AC2F98-84E6-437B-973E-0AD01920F1C2}" presName="horz1" presStyleCnt="0"/>
      <dgm:spPr/>
    </dgm:pt>
    <dgm:pt modelId="{7DE7BDF6-B7A4-49BF-8727-6D7BE75ED6DD}" type="pres">
      <dgm:prSet presAssocID="{90AC2F98-84E6-437B-973E-0AD01920F1C2}" presName="tx1" presStyleLbl="revTx" presStyleIdx="3" presStyleCnt="12"/>
      <dgm:spPr/>
    </dgm:pt>
    <dgm:pt modelId="{913F9CB4-7CBE-4258-8A86-F8203BE61DC3}" type="pres">
      <dgm:prSet presAssocID="{90AC2F98-84E6-437B-973E-0AD01920F1C2}" presName="vert1" presStyleCnt="0"/>
      <dgm:spPr/>
    </dgm:pt>
    <dgm:pt modelId="{5A7A8EFF-E586-4FC4-B7C4-0424FD956CFD}" type="pres">
      <dgm:prSet presAssocID="{FA6C3946-A96D-4685-97B2-A91DAE03F0B9}" presName="thickLine" presStyleLbl="alignNode1" presStyleIdx="4" presStyleCnt="12"/>
      <dgm:spPr/>
    </dgm:pt>
    <dgm:pt modelId="{06A02C06-F1AF-42B1-8623-6F0CDBC7FF31}" type="pres">
      <dgm:prSet presAssocID="{FA6C3946-A96D-4685-97B2-A91DAE03F0B9}" presName="horz1" presStyleCnt="0"/>
      <dgm:spPr/>
    </dgm:pt>
    <dgm:pt modelId="{16AA4F26-D9FD-4496-A233-1980461A1CF2}" type="pres">
      <dgm:prSet presAssocID="{FA6C3946-A96D-4685-97B2-A91DAE03F0B9}" presName="tx1" presStyleLbl="revTx" presStyleIdx="4" presStyleCnt="12"/>
      <dgm:spPr/>
    </dgm:pt>
    <dgm:pt modelId="{6C49A115-B9FD-451B-B65A-8E1147F0697D}" type="pres">
      <dgm:prSet presAssocID="{FA6C3946-A96D-4685-97B2-A91DAE03F0B9}" presName="vert1" presStyleCnt="0"/>
      <dgm:spPr/>
    </dgm:pt>
    <dgm:pt modelId="{54AD9A82-0B05-48E1-A63F-732FC20FABC0}" type="pres">
      <dgm:prSet presAssocID="{D0F3ABC2-9E45-4812-94D1-5AD86CF20B19}" presName="thickLine" presStyleLbl="alignNode1" presStyleIdx="5" presStyleCnt="12"/>
      <dgm:spPr/>
    </dgm:pt>
    <dgm:pt modelId="{61D8DF53-D8A9-46CA-8A89-F5534196F959}" type="pres">
      <dgm:prSet presAssocID="{D0F3ABC2-9E45-4812-94D1-5AD86CF20B19}" presName="horz1" presStyleCnt="0"/>
      <dgm:spPr/>
    </dgm:pt>
    <dgm:pt modelId="{EE185761-0BB4-4896-A123-187B78BD77CB}" type="pres">
      <dgm:prSet presAssocID="{D0F3ABC2-9E45-4812-94D1-5AD86CF20B19}" presName="tx1" presStyleLbl="revTx" presStyleIdx="5" presStyleCnt="12"/>
      <dgm:spPr/>
    </dgm:pt>
    <dgm:pt modelId="{C6F0B631-7EFF-42AB-89BA-49C3B36D95F9}" type="pres">
      <dgm:prSet presAssocID="{D0F3ABC2-9E45-4812-94D1-5AD86CF20B19}" presName="vert1" presStyleCnt="0"/>
      <dgm:spPr/>
    </dgm:pt>
    <dgm:pt modelId="{409F5687-0862-486A-AE15-ED51B9565ABD}" type="pres">
      <dgm:prSet presAssocID="{0F86BFD6-C0AA-4C0E-A85F-74B742A4EBF5}" presName="thickLine" presStyleLbl="alignNode1" presStyleIdx="6" presStyleCnt="12"/>
      <dgm:spPr/>
    </dgm:pt>
    <dgm:pt modelId="{4FD9DF65-6813-4FDF-AA93-61F9DC0BE4B1}" type="pres">
      <dgm:prSet presAssocID="{0F86BFD6-C0AA-4C0E-A85F-74B742A4EBF5}" presName="horz1" presStyleCnt="0"/>
      <dgm:spPr/>
    </dgm:pt>
    <dgm:pt modelId="{9BD98958-2CF2-4F8E-BF07-E95311D81C67}" type="pres">
      <dgm:prSet presAssocID="{0F86BFD6-C0AA-4C0E-A85F-74B742A4EBF5}" presName="tx1" presStyleLbl="revTx" presStyleIdx="6" presStyleCnt="12"/>
      <dgm:spPr/>
    </dgm:pt>
    <dgm:pt modelId="{368A49B0-F09E-47F7-94A3-FFBA1F30B5AF}" type="pres">
      <dgm:prSet presAssocID="{0F86BFD6-C0AA-4C0E-A85F-74B742A4EBF5}" presName="vert1" presStyleCnt="0"/>
      <dgm:spPr/>
    </dgm:pt>
    <dgm:pt modelId="{2428ABD0-0B94-4989-8CA8-D6BA7FD1B605}" type="pres">
      <dgm:prSet presAssocID="{C5449F87-03B1-4318-987B-B512F9B31F35}" presName="thickLine" presStyleLbl="alignNode1" presStyleIdx="7" presStyleCnt="12"/>
      <dgm:spPr/>
    </dgm:pt>
    <dgm:pt modelId="{613F4AA8-2214-447E-BDCB-343B51456031}" type="pres">
      <dgm:prSet presAssocID="{C5449F87-03B1-4318-987B-B512F9B31F35}" presName="horz1" presStyleCnt="0"/>
      <dgm:spPr/>
    </dgm:pt>
    <dgm:pt modelId="{2D49D86D-301C-4A90-8177-021C48345941}" type="pres">
      <dgm:prSet presAssocID="{C5449F87-03B1-4318-987B-B512F9B31F35}" presName="tx1" presStyleLbl="revTx" presStyleIdx="7" presStyleCnt="12"/>
      <dgm:spPr/>
    </dgm:pt>
    <dgm:pt modelId="{3752DCD0-CB85-4683-8E3F-71E857930C4D}" type="pres">
      <dgm:prSet presAssocID="{C5449F87-03B1-4318-987B-B512F9B31F35}" presName="vert1" presStyleCnt="0"/>
      <dgm:spPr/>
    </dgm:pt>
    <dgm:pt modelId="{AE2E5261-1E60-4C61-BCFA-4B659C1BCEA7}" type="pres">
      <dgm:prSet presAssocID="{CE573CEE-D8F0-477E-95A6-6C3D72020522}" presName="thickLine" presStyleLbl="alignNode1" presStyleIdx="8" presStyleCnt="12"/>
      <dgm:spPr/>
    </dgm:pt>
    <dgm:pt modelId="{6F8D10EB-CA57-4269-8267-99F6293D80DA}" type="pres">
      <dgm:prSet presAssocID="{CE573CEE-D8F0-477E-95A6-6C3D72020522}" presName="horz1" presStyleCnt="0"/>
      <dgm:spPr/>
    </dgm:pt>
    <dgm:pt modelId="{4CAAE45A-8801-4640-B995-1EC094D7FCA1}" type="pres">
      <dgm:prSet presAssocID="{CE573CEE-D8F0-477E-95A6-6C3D72020522}" presName="tx1" presStyleLbl="revTx" presStyleIdx="8" presStyleCnt="12"/>
      <dgm:spPr/>
    </dgm:pt>
    <dgm:pt modelId="{58AC11B0-2D57-4C8E-9A2C-D509E7599272}" type="pres">
      <dgm:prSet presAssocID="{CE573CEE-D8F0-477E-95A6-6C3D72020522}" presName="vert1" presStyleCnt="0"/>
      <dgm:spPr/>
    </dgm:pt>
    <dgm:pt modelId="{625BCA80-9A4C-4271-B674-E3E48F9EBCD6}" type="pres">
      <dgm:prSet presAssocID="{2F438EBE-D127-47E8-9938-9DF213399F2A}" presName="thickLine" presStyleLbl="alignNode1" presStyleIdx="9" presStyleCnt="12"/>
      <dgm:spPr/>
    </dgm:pt>
    <dgm:pt modelId="{6CE9219C-CF5D-4FB9-A3FA-0505C02490D6}" type="pres">
      <dgm:prSet presAssocID="{2F438EBE-D127-47E8-9938-9DF213399F2A}" presName="horz1" presStyleCnt="0"/>
      <dgm:spPr/>
    </dgm:pt>
    <dgm:pt modelId="{01021003-238A-47B2-952C-900948A4297A}" type="pres">
      <dgm:prSet presAssocID="{2F438EBE-D127-47E8-9938-9DF213399F2A}" presName="tx1" presStyleLbl="revTx" presStyleIdx="9" presStyleCnt="12"/>
      <dgm:spPr/>
    </dgm:pt>
    <dgm:pt modelId="{EA69A0C7-B544-4BF4-ADA2-DE1E00B9C3A2}" type="pres">
      <dgm:prSet presAssocID="{2F438EBE-D127-47E8-9938-9DF213399F2A}" presName="vert1" presStyleCnt="0"/>
      <dgm:spPr/>
    </dgm:pt>
    <dgm:pt modelId="{02A6BFEF-F3F3-4DD1-8571-92B3819917B7}" type="pres">
      <dgm:prSet presAssocID="{87A23792-0AC9-404C-AB6C-0F74C1669506}" presName="thickLine" presStyleLbl="alignNode1" presStyleIdx="10" presStyleCnt="12"/>
      <dgm:spPr/>
    </dgm:pt>
    <dgm:pt modelId="{0CC6D45D-402F-48B5-88BD-70105DB09613}" type="pres">
      <dgm:prSet presAssocID="{87A23792-0AC9-404C-AB6C-0F74C1669506}" presName="horz1" presStyleCnt="0"/>
      <dgm:spPr/>
    </dgm:pt>
    <dgm:pt modelId="{F322BF00-0D21-438C-B901-EA1AA9229DD3}" type="pres">
      <dgm:prSet presAssocID="{87A23792-0AC9-404C-AB6C-0F74C1669506}" presName="tx1" presStyleLbl="revTx" presStyleIdx="10" presStyleCnt="12"/>
      <dgm:spPr/>
    </dgm:pt>
    <dgm:pt modelId="{FE435F67-FDAC-4A83-B97B-D5B7E87C90EA}" type="pres">
      <dgm:prSet presAssocID="{87A23792-0AC9-404C-AB6C-0F74C1669506}" presName="vert1" presStyleCnt="0"/>
      <dgm:spPr/>
    </dgm:pt>
    <dgm:pt modelId="{CA1E4C30-C396-4940-83B2-E14843681BE3}" type="pres">
      <dgm:prSet presAssocID="{644E8B48-2A03-4690-8434-DF2BFF940A00}" presName="thickLine" presStyleLbl="alignNode1" presStyleIdx="11" presStyleCnt="12"/>
      <dgm:spPr/>
    </dgm:pt>
    <dgm:pt modelId="{A4078CD3-C17F-4ADD-B837-DF8452D19FE8}" type="pres">
      <dgm:prSet presAssocID="{644E8B48-2A03-4690-8434-DF2BFF940A00}" presName="horz1" presStyleCnt="0"/>
      <dgm:spPr/>
    </dgm:pt>
    <dgm:pt modelId="{8E5E58DE-78E6-4584-A5C5-0B0BB11624D7}" type="pres">
      <dgm:prSet presAssocID="{644E8B48-2A03-4690-8434-DF2BFF940A00}" presName="tx1" presStyleLbl="revTx" presStyleIdx="11" presStyleCnt="12"/>
      <dgm:spPr/>
    </dgm:pt>
    <dgm:pt modelId="{E4A66FB6-1813-42EE-8A92-F0E9B4F9CABF}" type="pres">
      <dgm:prSet presAssocID="{644E8B48-2A03-4690-8434-DF2BFF940A00}" presName="vert1" presStyleCnt="0"/>
      <dgm:spPr/>
    </dgm:pt>
  </dgm:ptLst>
  <dgm:cxnLst>
    <dgm:cxn modelId="{1E5E8105-9563-4F77-9484-7DED4CC00739}" type="presOf" srcId="{CE573CEE-D8F0-477E-95A6-6C3D72020522}" destId="{4CAAE45A-8801-4640-B995-1EC094D7FCA1}" srcOrd="0" destOrd="0" presId="urn:microsoft.com/office/officeart/2008/layout/LinedList"/>
    <dgm:cxn modelId="{DCC72309-81B7-4F96-9FBE-D25D10954316}" srcId="{632D5F7E-6F4A-4F48-B9A2-B0F0923A4827}" destId="{2364FBEC-16CD-49DA-8AD2-4B6728627963}" srcOrd="0" destOrd="0" parTransId="{133BEF27-161A-4D7F-805A-7460A8080B46}" sibTransId="{7A199A73-DE35-47CC-AD2D-B00C9C6D2185}"/>
    <dgm:cxn modelId="{20A04610-E701-4725-A5E1-5EBAA5FD84D6}" srcId="{632D5F7E-6F4A-4F48-B9A2-B0F0923A4827}" destId="{C5449F87-03B1-4318-987B-B512F9B31F35}" srcOrd="7" destOrd="0" parTransId="{F6470312-941E-4FF1-80E2-6F36D797DF1B}" sibTransId="{23270417-8402-4A67-B1F0-1A7BD3BBC4EA}"/>
    <dgm:cxn modelId="{68B56911-9637-417D-8BDB-6C9B711B9838}" type="presOf" srcId="{D0F3ABC2-9E45-4812-94D1-5AD86CF20B19}" destId="{EE185761-0BB4-4896-A123-187B78BD77CB}" srcOrd="0" destOrd="0" presId="urn:microsoft.com/office/officeart/2008/layout/LinedList"/>
    <dgm:cxn modelId="{79A88114-71B2-4FFF-A635-B6E0E3D4538A}" srcId="{632D5F7E-6F4A-4F48-B9A2-B0F0923A4827}" destId="{D0F3ABC2-9E45-4812-94D1-5AD86CF20B19}" srcOrd="5" destOrd="0" parTransId="{B9A5CBA9-2026-42FE-95E6-6946135A80AB}" sibTransId="{091499A4-C337-4ADA-8A3B-20BD9DB32F24}"/>
    <dgm:cxn modelId="{B804781A-0233-4CCE-8EA5-73AE15C0C450}" srcId="{632D5F7E-6F4A-4F48-B9A2-B0F0923A4827}" destId="{0F86BFD6-C0AA-4C0E-A85F-74B742A4EBF5}" srcOrd="6" destOrd="0" parTransId="{3830A56E-AE98-4F8B-8551-A372CCC7AC1E}" sibTransId="{CD5100FD-4542-4E45-B619-2C51DF3CA59B}"/>
    <dgm:cxn modelId="{22DAAF2C-71D8-416B-8335-4D2DD88C2BD8}" type="presOf" srcId="{FA6C3946-A96D-4685-97B2-A91DAE03F0B9}" destId="{16AA4F26-D9FD-4496-A233-1980461A1CF2}" srcOrd="0" destOrd="0" presId="urn:microsoft.com/office/officeart/2008/layout/LinedList"/>
    <dgm:cxn modelId="{29AF0835-ECE0-4EE9-AD63-11AFBBC6414E}" type="presOf" srcId="{632D5F7E-6F4A-4F48-B9A2-B0F0923A4827}" destId="{B8FBA786-02C2-46FB-B029-73885626575F}" srcOrd="0" destOrd="0" presId="urn:microsoft.com/office/officeart/2008/layout/LinedList"/>
    <dgm:cxn modelId="{7398123E-65B5-424B-8311-B17D82B68EE1}" type="presOf" srcId="{644E8B48-2A03-4690-8434-DF2BFF940A00}" destId="{8E5E58DE-78E6-4584-A5C5-0B0BB11624D7}" srcOrd="0" destOrd="0" presId="urn:microsoft.com/office/officeart/2008/layout/LinedList"/>
    <dgm:cxn modelId="{C0267140-BC7E-4ECA-B5B9-6464E9C7185C}" srcId="{632D5F7E-6F4A-4F48-B9A2-B0F0923A4827}" destId="{CE573CEE-D8F0-477E-95A6-6C3D72020522}" srcOrd="8" destOrd="0" parTransId="{63C41991-60B9-4688-8B66-5B8F9886AB8A}" sibTransId="{EF7DAC80-242D-4A19-BB98-834550CE455E}"/>
    <dgm:cxn modelId="{33E42562-0D55-4ABD-AACA-E3107E269CB0}" srcId="{632D5F7E-6F4A-4F48-B9A2-B0F0923A4827}" destId="{644E8B48-2A03-4690-8434-DF2BFF940A00}" srcOrd="11" destOrd="0" parTransId="{6BE4B47B-75EB-4327-A578-BBF073FE59A8}" sibTransId="{AF53F8C0-C7E3-4719-8388-A070D892075C}"/>
    <dgm:cxn modelId="{4583A565-CD76-4DEB-A02D-613BDB7BE3D6}" srcId="{632D5F7E-6F4A-4F48-B9A2-B0F0923A4827}" destId="{2F438EBE-D127-47E8-9938-9DF213399F2A}" srcOrd="9" destOrd="0" parTransId="{7E9A7CE8-52A5-43D2-8C97-B9762995A26F}" sibTransId="{87BBDFD1-CFF4-4974-AAE8-7969A2CA2FDB}"/>
    <dgm:cxn modelId="{3D6B3A66-B474-4193-9F70-3A386501A7B9}" type="presOf" srcId="{2364FBEC-16CD-49DA-8AD2-4B6728627963}" destId="{2A7A850C-2646-44A8-AD50-F491E3C66F2F}" srcOrd="0" destOrd="0" presId="urn:microsoft.com/office/officeart/2008/layout/LinedList"/>
    <dgm:cxn modelId="{83F26447-78BF-4BB7-85F5-B4A5A20669AF}" srcId="{632D5F7E-6F4A-4F48-B9A2-B0F0923A4827}" destId="{87A23792-0AC9-404C-AB6C-0F74C1669506}" srcOrd="10" destOrd="0" parTransId="{BBFA4338-F79A-4048-A698-5F5DC9DAE09D}" sibTransId="{D1F0F3C7-036F-4453-A8DF-C8E3C2EBAA40}"/>
    <dgm:cxn modelId="{BDD61B4D-8E5B-4229-A03E-4250614CF2F3}" type="presOf" srcId="{C5449F87-03B1-4318-987B-B512F9B31F35}" destId="{2D49D86D-301C-4A90-8177-021C48345941}" srcOrd="0" destOrd="0" presId="urn:microsoft.com/office/officeart/2008/layout/LinedList"/>
    <dgm:cxn modelId="{58394355-0B60-42D7-96C6-4269182F51EE}" type="presOf" srcId="{0F86BFD6-C0AA-4C0E-A85F-74B742A4EBF5}" destId="{9BD98958-2CF2-4F8E-BF07-E95311D81C67}" srcOrd="0" destOrd="0" presId="urn:microsoft.com/office/officeart/2008/layout/LinedList"/>
    <dgm:cxn modelId="{E911949B-50B3-44C1-B26A-08BEAE20EF9D}" srcId="{632D5F7E-6F4A-4F48-B9A2-B0F0923A4827}" destId="{90AC2F98-84E6-437B-973E-0AD01920F1C2}" srcOrd="3" destOrd="0" parTransId="{8C7C8300-2F0C-4D85-A1BF-4D11399C7E0D}" sibTransId="{D589A888-F060-4A45-AD06-A9E49E11F516}"/>
    <dgm:cxn modelId="{82F14F9C-81BA-406D-AD55-E107329B74D9}" type="presOf" srcId="{90AC2F98-84E6-437B-973E-0AD01920F1C2}" destId="{7DE7BDF6-B7A4-49BF-8727-6D7BE75ED6DD}" srcOrd="0" destOrd="0" presId="urn:microsoft.com/office/officeart/2008/layout/LinedList"/>
    <dgm:cxn modelId="{85D8AAA1-221C-475F-9011-86A224732672}" type="presOf" srcId="{F78C20C1-E6E9-41F8-9028-A1AAB54B8D24}" destId="{99167729-0BE6-41DB-9EF3-C26C0D514024}" srcOrd="0" destOrd="0" presId="urn:microsoft.com/office/officeart/2008/layout/LinedList"/>
    <dgm:cxn modelId="{3C129BB6-1E7D-455E-A719-C070173302D0}" type="presOf" srcId="{EF421DCE-5ECD-4851-AECA-4FEAE152A5CB}" destId="{FB3F42A6-17CA-4CB5-8533-5396E74EE900}" srcOrd="0" destOrd="0" presId="urn:microsoft.com/office/officeart/2008/layout/LinedList"/>
    <dgm:cxn modelId="{63D689BD-E62F-46B1-9716-C90FEC2762C5}" srcId="{632D5F7E-6F4A-4F48-B9A2-B0F0923A4827}" destId="{FA6C3946-A96D-4685-97B2-A91DAE03F0B9}" srcOrd="4" destOrd="0" parTransId="{83CE754B-2223-4F60-8960-F243111EA201}" sibTransId="{AA1BEA39-90E2-4186-A732-27054A4A5D52}"/>
    <dgm:cxn modelId="{8DFFCDC1-B3C5-4FDA-91DD-E33CD68C1D20}" type="presOf" srcId="{2F438EBE-D127-47E8-9938-9DF213399F2A}" destId="{01021003-238A-47B2-952C-900948A4297A}" srcOrd="0" destOrd="0" presId="urn:microsoft.com/office/officeart/2008/layout/LinedList"/>
    <dgm:cxn modelId="{FA030DCB-A006-41FA-8FB3-6D274C788B7E}" srcId="{632D5F7E-6F4A-4F48-B9A2-B0F0923A4827}" destId="{EF421DCE-5ECD-4851-AECA-4FEAE152A5CB}" srcOrd="1" destOrd="0" parTransId="{0886377D-9B3E-4D92-A954-F6CE9F3A80C7}" sibTransId="{202F35F8-AFD7-4F2D-A171-43C73825938B}"/>
    <dgm:cxn modelId="{4420F4DE-46C8-480B-93C2-419369DDA3D3}" srcId="{632D5F7E-6F4A-4F48-B9A2-B0F0923A4827}" destId="{F78C20C1-E6E9-41F8-9028-A1AAB54B8D24}" srcOrd="2" destOrd="0" parTransId="{8D327294-1D3F-46A2-9B1E-154A90CF091F}" sibTransId="{18439D28-DB04-4306-A0BD-F52C29EF8477}"/>
    <dgm:cxn modelId="{FAE5B3E3-B4A0-4D96-A124-DE3410DCCDF3}" type="presOf" srcId="{87A23792-0AC9-404C-AB6C-0F74C1669506}" destId="{F322BF00-0D21-438C-B901-EA1AA9229DD3}" srcOrd="0" destOrd="0" presId="urn:microsoft.com/office/officeart/2008/layout/LinedList"/>
    <dgm:cxn modelId="{4E12D9CC-1F5A-46CB-BF23-A3DE6FE48C41}" type="presParOf" srcId="{B8FBA786-02C2-46FB-B029-73885626575F}" destId="{93D05745-9906-4D95-9D0D-F1BFDCE812BA}" srcOrd="0" destOrd="0" presId="urn:microsoft.com/office/officeart/2008/layout/LinedList"/>
    <dgm:cxn modelId="{378E0B00-5244-4BA3-B858-F2F6C878795D}" type="presParOf" srcId="{B8FBA786-02C2-46FB-B029-73885626575F}" destId="{1E5E08F5-72FA-4BD4-9696-70F9E765885D}" srcOrd="1" destOrd="0" presId="urn:microsoft.com/office/officeart/2008/layout/LinedList"/>
    <dgm:cxn modelId="{B3D95382-76E8-46F1-8B83-DC1D9796751D}" type="presParOf" srcId="{1E5E08F5-72FA-4BD4-9696-70F9E765885D}" destId="{2A7A850C-2646-44A8-AD50-F491E3C66F2F}" srcOrd="0" destOrd="0" presId="urn:microsoft.com/office/officeart/2008/layout/LinedList"/>
    <dgm:cxn modelId="{86092D64-13A8-46B5-B92A-ECF2703C432E}" type="presParOf" srcId="{1E5E08F5-72FA-4BD4-9696-70F9E765885D}" destId="{DDD13DC9-609D-44A8-9BF4-24A79A20F4F1}" srcOrd="1" destOrd="0" presId="urn:microsoft.com/office/officeart/2008/layout/LinedList"/>
    <dgm:cxn modelId="{68D1A9D9-4BAD-4284-86B9-9338DADF88D9}" type="presParOf" srcId="{B8FBA786-02C2-46FB-B029-73885626575F}" destId="{2CE51A41-0C08-4F83-929A-A41363F1A9B7}" srcOrd="2" destOrd="0" presId="urn:microsoft.com/office/officeart/2008/layout/LinedList"/>
    <dgm:cxn modelId="{0339F97A-92CE-496B-B8B9-7B04B99C63EA}" type="presParOf" srcId="{B8FBA786-02C2-46FB-B029-73885626575F}" destId="{5F9FED76-0E9F-4BBD-B396-A2CFBDEC08B5}" srcOrd="3" destOrd="0" presId="urn:microsoft.com/office/officeart/2008/layout/LinedList"/>
    <dgm:cxn modelId="{9240A1D5-73F6-43BD-9223-F85B75B9B54A}" type="presParOf" srcId="{5F9FED76-0E9F-4BBD-B396-A2CFBDEC08B5}" destId="{FB3F42A6-17CA-4CB5-8533-5396E74EE900}" srcOrd="0" destOrd="0" presId="urn:microsoft.com/office/officeart/2008/layout/LinedList"/>
    <dgm:cxn modelId="{4312C880-E675-4D73-8975-82E24CB28BDF}" type="presParOf" srcId="{5F9FED76-0E9F-4BBD-B396-A2CFBDEC08B5}" destId="{4EF7A8D7-087E-43AE-8FC7-8268EC4E7A75}" srcOrd="1" destOrd="0" presId="urn:microsoft.com/office/officeart/2008/layout/LinedList"/>
    <dgm:cxn modelId="{42EE22EF-7FA2-4691-94C7-195FE32AB1A4}" type="presParOf" srcId="{B8FBA786-02C2-46FB-B029-73885626575F}" destId="{0531071F-1B33-400B-BDBB-8E758DAFA3B9}" srcOrd="4" destOrd="0" presId="urn:microsoft.com/office/officeart/2008/layout/LinedList"/>
    <dgm:cxn modelId="{0588F2FC-81A4-4189-B2E8-5FA9F1FBAB11}" type="presParOf" srcId="{B8FBA786-02C2-46FB-B029-73885626575F}" destId="{74577AE3-5856-43FB-9811-F78D6ECB407F}" srcOrd="5" destOrd="0" presId="urn:microsoft.com/office/officeart/2008/layout/LinedList"/>
    <dgm:cxn modelId="{C33B4CCE-E820-4EDF-8CC2-75C303EA8382}" type="presParOf" srcId="{74577AE3-5856-43FB-9811-F78D6ECB407F}" destId="{99167729-0BE6-41DB-9EF3-C26C0D514024}" srcOrd="0" destOrd="0" presId="urn:microsoft.com/office/officeart/2008/layout/LinedList"/>
    <dgm:cxn modelId="{ADEF7ABB-55BB-46BD-8772-14D495D92886}" type="presParOf" srcId="{74577AE3-5856-43FB-9811-F78D6ECB407F}" destId="{C43ED969-C5A1-429F-BF1E-91F9F54D3048}" srcOrd="1" destOrd="0" presId="urn:microsoft.com/office/officeart/2008/layout/LinedList"/>
    <dgm:cxn modelId="{59E2992A-2EDD-4D00-9A8B-7D324F9D4A2D}" type="presParOf" srcId="{B8FBA786-02C2-46FB-B029-73885626575F}" destId="{DBEF4FBD-C072-44F8-AE49-92C642E76549}" srcOrd="6" destOrd="0" presId="urn:microsoft.com/office/officeart/2008/layout/LinedList"/>
    <dgm:cxn modelId="{BE2180EB-4BCC-4474-81FF-4548BCAA8F7A}" type="presParOf" srcId="{B8FBA786-02C2-46FB-B029-73885626575F}" destId="{B89FB456-A3E8-48E0-A002-912F5553B5B8}" srcOrd="7" destOrd="0" presId="urn:microsoft.com/office/officeart/2008/layout/LinedList"/>
    <dgm:cxn modelId="{9AACD00D-B503-4C00-BED9-832FBEC8C544}" type="presParOf" srcId="{B89FB456-A3E8-48E0-A002-912F5553B5B8}" destId="{7DE7BDF6-B7A4-49BF-8727-6D7BE75ED6DD}" srcOrd="0" destOrd="0" presId="urn:microsoft.com/office/officeart/2008/layout/LinedList"/>
    <dgm:cxn modelId="{88760130-D95B-47B9-9FD5-31B2887E011A}" type="presParOf" srcId="{B89FB456-A3E8-48E0-A002-912F5553B5B8}" destId="{913F9CB4-7CBE-4258-8A86-F8203BE61DC3}" srcOrd="1" destOrd="0" presId="urn:microsoft.com/office/officeart/2008/layout/LinedList"/>
    <dgm:cxn modelId="{0781FF01-1288-4BDA-9AFB-E3EC645D5151}" type="presParOf" srcId="{B8FBA786-02C2-46FB-B029-73885626575F}" destId="{5A7A8EFF-E586-4FC4-B7C4-0424FD956CFD}" srcOrd="8" destOrd="0" presId="urn:microsoft.com/office/officeart/2008/layout/LinedList"/>
    <dgm:cxn modelId="{4D0F503A-11D3-43A7-9FEC-559DB4248FDC}" type="presParOf" srcId="{B8FBA786-02C2-46FB-B029-73885626575F}" destId="{06A02C06-F1AF-42B1-8623-6F0CDBC7FF31}" srcOrd="9" destOrd="0" presId="urn:microsoft.com/office/officeart/2008/layout/LinedList"/>
    <dgm:cxn modelId="{F4AAA8A1-7F03-49A0-9C39-87B038EB6EA2}" type="presParOf" srcId="{06A02C06-F1AF-42B1-8623-6F0CDBC7FF31}" destId="{16AA4F26-D9FD-4496-A233-1980461A1CF2}" srcOrd="0" destOrd="0" presId="urn:microsoft.com/office/officeart/2008/layout/LinedList"/>
    <dgm:cxn modelId="{AA13456A-3200-4023-8B74-7DF6DBA2C37F}" type="presParOf" srcId="{06A02C06-F1AF-42B1-8623-6F0CDBC7FF31}" destId="{6C49A115-B9FD-451B-B65A-8E1147F0697D}" srcOrd="1" destOrd="0" presId="urn:microsoft.com/office/officeart/2008/layout/LinedList"/>
    <dgm:cxn modelId="{D74A8DD4-1025-4F64-B18A-27BB9432C6D4}" type="presParOf" srcId="{B8FBA786-02C2-46FB-B029-73885626575F}" destId="{54AD9A82-0B05-48E1-A63F-732FC20FABC0}" srcOrd="10" destOrd="0" presId="urn:microsoft.com/office/officeart/2008/layout/LinedList"/>
    <dgm:cxn modelId="{84A1921F-6093-4A99-8A2E-42F5CF56B8C8}" type="presParOf" srcId="{B8FBA786-02C2-46FB-B029-73885626575F}" destId="{61D8DF53-D8A9-46CA-8A89-F5534196F959}" srcOrd="11" destOrd="0" presId="urn:microsoft.com/office/officeart/2008/layout/LinedList"/>
    <dgm:cxn modelId="{CD8F6813-8F73-44A1-8D47-22C727A8DE9F}" type="presParOf" srcId="{61D8DF53-D8A9-46CA-8A89-F5534196F959}" destId="{EE185761-0BB4-4896-A123-187B78BD77CB}" srcOrd="0" destOrd="0" presId="urn:microsoft.com/office/officeart/2008/layout/LinedList"/>
    <dgm:cxn modelId="{13112637-F350-43F8-81AC-C84DCB2D8173}" type="presParOf" srcId="{61D8DF53-D8A9-46CA-8A89-F5534196F959}" destId="{C6F0B631-7EFF-42AB-89BA-49C3B36D95F9}" srcOrd="1" destOrd="0" presId="urn:microsoft.com/office/officeart/2008/layout/LinedList"/>
    <dgm:cxn modelId="{A1008357-1372-40D6-8177-3EB41EB73D8A}" type="presParOf" srcId="{B8FBA786-02C2-46FB-B029-73885626575F}" destId="{409F5687-0862-486A-AE15-ED51B9565ABD}" srcOrd="12" destOrd="0" presId="urn:microsoft.com/office/officeart/2008/layout/LinedList"/>
    <dgm:cxn modelId="{1EB8EA98-DFAD-4378-B03F-7237319D751E}" type="presParOf" srcId="{B8FBA786-02C2-46FB-B029-73885626575F}" destId="{4FD9DF65-6813-4FDF-AA93-61F9DC0BE4B1}" srcOrd="13" destOrd="0" presId="urn:microsoft.com/office/officeart/2008/layout/LinedList"/>
    <dgm:cxn modelId="{C6F88FA1-EC05-488E-99C2-07941690A44B}" type="presParOf" srcId="{4FD9DF65-6813-4FDF-AA93-61F9DC0BE4B1}" destId="{9BD98958-2CF2-4F8E-BF07-E95311D81C67}" srcOrd="0" destOrd="0" presId="urn:microsoft.com/office/officeart/2008/layout/LinedList"/>
    <dgm:cxn modelId="{F1F47186-CA38-4154-85EE-9F571C89A1C2}" type="presParOf" srcId="{4FD9DF65-6813-4FDF-AA93-61F9DC0BE4B1}" destId="{368A49B0-F09E-47F7-94A3-FFBA1F30B5AF}" srcOrd="1" destOrd="0" presId="urn:microsoft.com/office/officeart/2008/layout/LinedList"/>
    <dgm:cxn modelId="{D107E973-012A-476C-BAE7-494FAB3C80F8}" type="presParOf" srcId="{B8FBA786-02C2-46FB-B029-73885626575F}" destId="{2428ABD0-0B94-4989-8CA8-D6BA7FD1B605}" srcOrd="14" destOrd="0" presId="urn:microsoft.com/office/officeart/2008/layout/LinedList"/>
    <dgm:cxn modelId="{92144C44-04ED-4A4C-9D84-241C38820D7F}" type="presParOf" srcId="{B8FBA786-02C2-46FB-B029-73885626575F}" destId="{613F4AA8-2214-447E-BDCB-343B51456031}" srcOrd="15" destOrd="0" presId="urn:microsoft.com/office/officeart/2008/layout/LinedList"/>
    <dgm:cxn modelId="{D3E0EC72-85B9-4E92-A2EF-50801A446466}" type="presParOf" srcId="{613F4AA8-2214-447E-BDCB-343B51456031}" destId="{2D49D86D-301C-4A90-8177-021C48345941}" srcOrd="0" destOrd="0" presId="urn:microsoft.com/office/officeart/2008/layout/LinedList"/>
    <dgm:cxn modelId="{2D0A1F34-AD3B-4D7E-AC18-6D8247A88CBE}" type="presParOf" srcId="{613F4AA8-2214-447E-BDCB-343B51456031}" destId="{3752DCD0-CB85-4683-8E3F-71E857930C4D}" srcOrd="1" destOrd="0" presId="urn:microsoft.com/office/officeart/2008/layout/LinedList"/>
    <dgm:cxn modelId="{317186E6-BC13-4255-B110-EC66282CDB7F}" type="presParOf" srcId="{B8FBA786-02C2-46FB-B029-73885626575F}" destId="{AE2E5261-1E60-4C61-BCFA-4B659C1BCEA7}" srcOrd="16" destOrd="0" presId="urn:microsoft.com/office/officeart/2008/layout/LinedList"/>
    <dgm:cxn modelId="{DCCB0DBC-0FBA-41E7-80FB-75BED55FC105}" type="presParOf" srcId="{B8FBA786-02C2-46FB-B029-73885626575F}" destId="{6F8D10EB-CA57-4269-8267-99F6293D80DA}" srcOrd="17" destOrd="0" presId="urn:microsoft.com/office/officeart/2008/layout/LinedList"/>
    <dgm:cxn modelId="{1FA4F2E8-1487-4C61-807B-0EE736B1F97A}" type="presParOf" srcId="{6F8D10EB-CA57-4269-8267-99F6293D80DA}" destId="{4CAAE45A-8801-4640-B995-1EC094D7FCA1}" srcOrd="0" destOrd="0" presId="urn:microsoft.com/office/officeart/2008/layout/LinedList"/>
    <dgm:cxn modelId="{7E10D543-0BD3-42F7-956D-03CFBAF80F54}" type="presParOf" srcId="{6F8D10EB-CA57-4269-8267-99F6293D80DA}" destId="{58AC11B0-2D57-4C8E-9A2C-D509E7599272}" srcOrd="1" destOrd="0" presId="urn:microsoft.com/office/officeart/2008/layout/LinedList"/>
    <dgm:cxn modelId="{389D1FF1-B738-4CFE-A469-3F0A1BB05B0B}" type="presParOf" srcId="{B8FBA786-02C2-46FB-B029-73885626575F}" destId="{625BCA80-9A4C-4271-B674-E3E48F9EBCD6}" srcOrd="18" destOrd="0" presId="urn:microsoft.com/office/officeart/2008/layout/LinedList"/>
    <dgm:cxn modelId="{94627010-E131-48AD-B1D0-82ABF7A2B6CE}" type="presParOf" srcId="{B8FBA786-02C2-46FB-B029-73885626575F}" destId="{6CE9219C-CF5D-4FB9-A3FA-0505C02490D6}" srcOrd="19" destOrd="0" presId="urn:microsoft.com/office/officeart/2008/layout/LinedList"/>
    <dgm:cxn modelId="{EAC53772-E542-4A42-AA5F-C21417395619}" type="presParOf" srcId="{6CE9219C-CF5D-4FB9-A3FA-0505C02490D6}" destId="{01021003-238A-47B2-952C-900948A4297A}" srcOrd="0" destOrd="0" presId="urn:microsoft.com/office/officeart/2008/layout/LinedList"/>
    <dgm:cxn modelId="{E6A02302-94EF-4FDD-B602-D9AEC823B4C1}" type="presParOf" srcId="{6CE9219C-CF5D-4FB9-A3FA-0505C02490D6}" destId="{EA69A0C7-B544-4BF4-ADA2-DE1E00B9C3A2}" srcOrd="1" destOrd="0" presId="urn:microsoft.com/office/officeart/2008/layout/LinedList"/>
    <dgm:cxn modelId="{14CCCE76-AB07-4B92-9D96-4DC4EB4397CE}" type="presParOf" srcId="{B8FBA786-02C2-46FB-B029-73885626575F}" destId="{02A6BFEF-F3F3-4DD1-8571-92B3819917B7}" srcOrd="20" destOrd="0" presId="urn:microsoft.com/office/officeart/2008/layout/LinedList"/>
    <dgm:cxn modelId="{7B9DE7F7-BC20-4901-835C-A39020EFD271}" type="presParOf" srcId="{B8FBA786-02C2-46FB-B029-73885626575F}" destId="{0CC6D45D-402F-48B5-88BD-70105DB09613}" srcOrd="21" destOrd="0" presId="urn:microsoft.com/office/officeart/2008/layout/LinedList"/>
    <dgm:cxn modelId="{D3D4199C-058D-4385-89C8-8CDB49BFC56D}" type="presParOf" srcId="{0CC6D45D-402F-48B5-88BD-70105DB09613}" destId="{F322BF00-0D21-438C-B901-EA1AA9229DD3}" srcOrd="0" destOrd="0" presId="urn:microsoft.com/office/officeart/2008/layout/LinedList"/>
    <dgm:cxn modelId="{554BDF1C-04E8-4B1A-9392-FD55B87201C8}" type="presParOf" srcId="{0CC6D45D-402F-48B5-88BD-70105DB09613}" destId="{FE435F67-FDAC-4A83-B97B-D5B7E87C90EA}" srcOrd="1" destOrd="0" presId="urn:microsoft.com/office/officeart/2008/layout/LinedList"/>
    <dgm:cxn modelId="{C91C22AE-69CB-401B-8C9B-C46FFB314831}" type="presParOf" srcId="{B8FBA786-02C2-46FB-B029-73885626575F}" destId="{CA1E4C30-C396-4940-83B2-E14843681BE3}" srcOrd="22" destOrd="0" presId="urn:microsoft.com/office/officeart/2008/layout/LinedList"/>
    <dgm:cxn modelId="{975D512C-EDED-4361-B91D-12166EE73606}" type="presParOf" srcId="{B8FBA786-02C2-46FB-B029-73885626575F}" destId="{A4078CD3-C17F-4ADD-B837-DF8452D19FE8}" srcOrd="23" destOrd="0" presId="urn:microsoft.com/office/officeart/2008/layout/LinedList"/>
    <dgm:cxn modelId="{4E67C885-92D2-4546-9DAE-027BC3FF431E}" type="presParOf" srcId="{A4078CD3-C17F-4ADD-B837-DF8452D19FE8}" destId="{8E5E58DE-78E6-4584-A5C5-0B0BB11624D7}" srcOrd="0" destOrd="0" presId="urn:microsoft.com/office/officeart/2008/layout/LinedList"/>
    <dgm:cxn modelId="{9516FF58-B224-4244-B464-144AB3D0E2FD}" type="presParOf" srcId="{A4078CD3-C17F-4ADD-B837-DF8452D19FE8}" destId="{E4A66FB6-1813-42EE-8A92-F0E9B4F9CAB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E33651-EADA-429B-8E4E-0F7A231391E7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2ADD0320-D08D-4970-B5B8-05C02ABD062D}">
      <dgm:prSet/>
      <dgm:spPr/>
      <dgm:t>
        <a:bodyPr/>
        <a:lstStyle/>
        <a:p>
          <a:r>
            <a:rPr lang="en-GB">
              <a:hlinkClick xmlns:r="http://schemas.openxmlformats.org/officeDocument/2006/relationships" r:id="rId1"/>
            </a:rPr>
            <a:t>Careers in computing, technology and digital | CEC Resource Directory</a:t>
          </a:r>
          <a:endParaRPr lang="en-US"/>
        </a:p>
      </dgm:t>
    </dgm:pt>
    <dgm:pt modelId="{BB35C6FF-F3DC-47B9-BE71-298A7719CD06}" type="parTrans" cxnId="{77164969-A356-404B-9D0C-7A8ACAB0604E}">
      <dgm:prSet/>
      <dgm:spPr/>
      <dgm:t>
        <a:bodyPr/>
        <a:lstStyle/>
        <a:p>
          <a:endParaRPr lang="en-US"/>
        </a:p>
      </dgm:t>
    </dgm:pt>
    <dgm:pt modelId="{C137BB5C-57C6-47BF-A55D-DFAAD9DC4958}" type="sibTrans" cxnId="{77164969-A356-404B-9D0C-7A8ACAB0604E}">
      <dgm:prSet/>
      <dgm:spPr/>
      <dgm:t>
        <a:bodyPr/>
        <a:lstStyle/>
        <a:p>
          <a:endParaRPr lang="en-US"/>
        </a:p>
      </dgm:t>
    </dgm:pt>
    <dgm:pt modelId="{6670F3F0-E30C-405A-8ED4-A2B94BB37825}">
      <dgm:prSet/>
      <dgm:spPr/>
      <dgm:t>
        <a:bodyPr/>
        <a:lstStyle/>
        <a:p>
          <a:r>
            <a:rPr lang="en-GB">
              <a:hlinkClick xmlns:r="http://schemas.openxmlformats.org/officeDocument/2006/relationships" r:id="rId2"/>
            </a:rPr>
            <a:t>Digital skills to help your career | National Careers Service</a:t>
          </a:r>
          <a:endParaRPr lang="en-US"/>
        </a:p>
      </dgm:t>
    </dgm:pt>
    <dgm:pt modelId="{B5B892E0-F1C9-4A6E-B158-FFF81D4C66E1}" type="parTrans" cxnId="{FD8BC11F-782E-475B-B3F6-8B48D31949DB}">
      <dgm:prSet/>
      <dgm:spPr/>
      <dgm:t>
        <a:bodyPr/>
        <a:lstStyle/>
        <a:p>
          <a:endParaRPr lang="en-US"/>
        </a:p>
      </dgm:t>
    </dgm:pt>
    <dgm:pt modelId="{24EB10CC-478C-48FA-A578-DEF781555F7F}" type="sibTrans" cxnId="{FD8BC11F-782E-475B-B3F6-8B48D31949DB}">
      <dgm:prSet/>
      <dgm:spPr/>
      <dgm:t>
        <a:bodyPr/>
        <a:lstStyle/>
        <a:p>
          <a:endParaRPr lang="en-US"/>
        </a:p>
      </dgm:t>
    </dgm:pt>
    <dgm:pt modelId="{D0A2978A-081F-46F7-913A-E4BF6641A0E4}">
      <dgm:prSet/>
      <dgm:spPr/>
      <dgm:t>
        <a:bodyPr/>
        <a:lstStyle/>
        <a:p>
          <a:r>
            <a:rPr lang="en-GB">
              <a:hlinkClick xmlns:r="http://schemas.openxmlformats.org/officeDocument/2006/relationships" r:id="rId3"/>
            </a:rPr>
            <a:t>Teach Computing</a:t>
          </a:r>
          <a:endParaRPr lang="en-US"/>
        </a:p>
      </dgm:t>
    </dgm:pt>
    <dgm:pt modelId="{011E2B3B-1622-4549-B200-6DCC7E04356E}" type="parTrans" cxnId="{F49B3B81-4877-442A-A501-45EA91AC8662}">
      <dgm:prSet/>
      <dgm:spPr/>
      <dgm:t>
        <a:bodyPr/>
        <a:lstStyle/>
        <a:p>
          <a:endParaRPr lang="en-US"/>
        </a:p>
      </dgm:t>
    </dgm:pt>
    <dgm:pt modelId="{D73A59E7-7EA7-4279-9CEB-6F6260DE123B}" type="sibTrans" cxnId="{F49B3B81-4877-442A-A501-45EA91AC8662}">
      <dgm:prSet/>
      <dgm:spPr/>
      <dgm:t>
        <a:bodyPr/>
        <a:lstStyle/>
        <a:p>
          <a:endParaRPr lang="en-US"/>
        </a:p>
      </dgm:t>
    </dgm:pt>
    <dgm:pt modelId="{96D6DE62-DBD7-48F6-80B0-33FB1691E54E}">
      <dgm:prSet/>
      <dgm:spPr/>
      <dgm:t>
        <a:bodyPr/>
        <a:lstStyle/>
        <a:p>
          <a:r>
            <a:rPr lang="en-GB">
              <a:hlinkClick xmlns:r="http://schemas.openxmlformats.org/officeDocument/2006/relationships" r:id="rId4"/>
            </a:rPr>
            <a:t>Jobs that use Computing and ICT - Careers - BBC Bitesize</a:t>
          </a:r>
          <a:endParaRPr lang="en-US"/>
        </a:p>
      </dgm:t>
    </dgm:pt>
    <dgm:pt modelId="{93378BA3-7A00-4E01-9A4F-0B4A427675C9}" type="parTrans" cxnId="{4B32EED1-3935-40E1-9A7B-32C9C5682427}">
      <dgm:prSet/>
      <dgm:spPr/>
      <dgm:t>
        <a:bodyPr/>
        <a:lstStyle/>
        <a:p>
          <a:endParaRPr lang="en-US"/>
        </a:p>
      </dgm:t>
    </dgm:pt>
    <dgm:pt modelId="{EBEA4BEB-8CA8-411B-97CA-5EED6AAED891}" type="sibTrans" cxnId="{4B32EED1-3935-40E1-9A7B-32C9C5682427}">
      <dgm:prSet/>
      <dgm:spPr/>
      <dgm:t>
        <a:bodyPr/>
        <a:lstStyle/>
        <a:p>
          <a:endParaRPr lang="en-US"/>
        </a:p>
      </dgm:t>
    </dgm:pt>
    <dgm:pt modelId="{320E595B-5DDD-4824-89C2-C864EF767B95}">
      <dgm:prSet/>
      <dgm:spPr/>
      <dgm:t>
        <a:bodyPr/>
        <a:lstStyle/>
        <a:p>
          <a:r>
            <a:rPr lang="en-GB">
              <a:hlinkClick xmlns:r="http://schemas.openxmlformats.org/officeDocument/2006/relationships" r:id="rId5"/>
            </a:rPr>
            <a:t>Planit : Career Areas : Computing and ICT</a:t>
          </a:r>
          <a:endParaRPr lang="en-US"/>
        </a:p>
      </dgm:t>
    </dgm:pt>
    <dgm:pt modelId="{B7A4F53B-43C6-41D7-A039-3FC3201A85EE}" type="parTrans" cxnId="{FD4FDCD5-69DE-4710-8E78-CF3BC9B52A69}">
      <dgm:prSet/>
      <dgm:spPr/>
      <dgm:t>
        <a:bodyPr/>
        <a:lstStyle/>
        <a:p>
          <a:endParaRPr lang="en-US"/>
        </a:p>
      </dgm:t>
    </dgm:pt>
    <dgm:pt modelId="{8C27622A-64F2-429A-89F6-164DFCE9B21E}" type="sibTrans" cxnId="{FD4FDCD5-69DE-4710-8E78-CF3BC9B52A69}">
      <dgm:prSet/>
      <dgm:spPr/>
      <dgm:t>
        <a:bodyPr/>
        <a:lstStyle/>
        <a:p>
          <a:endParaRPr lang="en-US"/>
        </a:p>
      </dgm:t>
    </dgm:pt>
    <dgm:pt modelId="{57689847-FAC6-49F7-A34D-69E936D1F682}">
      <dgm:prSet/>
      <dgm:spPr/>
      <dgm:t>
        <a:bodyPr/>
        <a:lstStyle/>
        <a:p>
          <a:r>
            <a:rPr lang="en-GB">
              <a:hlinkClick xmlns:r="http://schemas.openxmlformats.org/officeDocument/2006/relationships" r:id="rId6"/>
            </a:rPr>
            <a:t>icanbea.org.uk/app/explore/industries/ict-tech-digital-creative-2/</a:t>
          </a:r>
          <a:endParaRPr lang="en-US"/>
        </a:p>
      </dgm:t>
    </dgm:pt>
    <dgm:pt modelId="{465C1BE5-F2D3-4F6F-B42B-6A9691C073DB}" type="parTrans" cxnId="{6689ACF1-5F52-4097-8223-3793C6C10373}">
      <dgm:prSet/>
      <dgm:spPr/>
      <dgm:t>
        <a:bodyPr/>
        <a:lstStyle/>
        <a:p>
          <a:endParaRPr lang="en-US"/>
        </a:p>
      </dgm:t>
    </dgm:pt>
    <dgm:pt modelId="{F279C6C3-3A91-422F-A7A0-FF0D7BD5994F}" type="sibTrans" cxnId="{6689ACF1-5F52-4097-8223-3793C6C10373}">
      <dgm:prSet/>
      <dgm:spPr/>
      <dgm:t>
        <a:bodyPr/>
        <a:lstStyle/>
        <a:p>
          <a:endParaRPr lang="en-US"/>
        </a:p>
      </dgm:t>
    </dgm:pt>
    <dgm:pt modelId="{4283F6AA-50AB-4AC1-96D8-F61BD37D7113}">
      <dgm:prSet/>
      <dgm:spPr/>
      <dgm:t>
        <a:bodyPr/>
        <a:lstStyle/>
        <a:p>
          <a:r>
            <a:rPr lang="en-GB">
              <a:hlinkClick xmlns:r="http://schemas.openxmlformats.org/officeDocument/2006/relationships" r:id="rId7"/>
            </a:rPr>
            <a:t>Careers in Information and Communication Technology | UCAS</a:t>
          </a:r>
          <a:endParaRPr lang="en-US"/>
        </a:p>
      </dgm:t>
    </dgm:pt>
    <dgm:pt modelId="{23ED4FD5-8EF9-4548-AB02-B700C31959CF}" type="parTrans" cxnId="{079FECCB-D765-44A1-83C3-E57BBED0A1C0}">
      <dgm:prSet/>
      <dgm:spPr/>
      <dgm:t>
        <a:bodyPr/>
        <a:lstStyle/>
        <a:p>
          <a:endParaRPr lang="en-US"/>
        </a:p>
      </dgm:t>
    </dgm:pt>
    <dgm:pt modelId="{59A2C090-568E-4599-9EE6-C0AD548D29B4}" type="sibTrans" cxnId="{079FECCB-D765-44A1-83C3-E57BBED0A1C0}">
      <dgm:prSet/>
      <dgm:spPr/>
      <dgm:t>
        <a:bodyPr/>
        <a:lstStyle/>
        <a:p>
          <a:endParaRPr lang="en-US"/>
        </a:p>
      </dgm:t>
    </dgm:pt>
    <dgm:pt modelId="{93513531-B136-47EE-990E-46E09069C232}">
      <dgm:prSet/>
      <dgm:spPr/>
      <dgm:t>
        <a:bodyPr/>
        <a:lstStyle/>
        <a:p>
          <a:r>
            <a:rPr lang="en-GB">
              <a:hlinkClick xmlns:r="http://schemas.openxmlformats.org/officeDocument/2006/relationships" r:id="rId8"/>
            </a:rPr>
            <a:t>Careerpilot : Jobs by subject</a:t>
          </a:r>
          <a:endParaRPr lang="en-US"/>
        </a:p>
      </dgm:t>
    </dgm:pt>
    <dgm:pt modelId="{5FB47DCD-0853-40D4-831D-46420800E26E}" type="parTrans" cxnId="{234FC13D-DD75-48F0-8B00-7689D0EA8843}">
      <dgm:prSet/>
      <dgm:spPr/>
      <dgm:t>
        <a:bodyPr/>
        <a:lstStyle/>
        <a:p>
          <a:endParaRPr lang="en-US"/>
        </a:p>
      </dgm:t>
    </dgm:pt>
    <dgm:pt modelId="{73AE59BE-2385-494E-8D3F-5840015AB606}" type="sibTrans" cxnId="{234FC13D-DD75-48F0-8B00-7689D0EA8843}">
      <dgm:prSet/>
      <dgm:spPr/>
      <dgm:t>
        <a:bodyPr/>
        <a:lstStyle/>
        <a:p>
          <a:endParaRPr lang="en-US"/>
        </a:p>
      </dgm:t>
    </dgm:pt>
    <dgm:pt modelId="{ACC3BF5D-F6DE-4622-A5F9-C1723B671CCD}">
      <dgm:prSet/>
      <dgm:spPr/>
      <dgm:t>
        <a:bodyPr/>
        <a:lstStyle/>
        <a:p>
          <a:r>
            <a:rPr lang="en-GB">
              <a:hlinkClick xmlns:r="http://schemas.openxmlformats.org/officeDocument/2006/relationships" r:id="rId9"/>
            </a:rPr>
            <a:t>Solve for Tomorrow - Samsung Solve for Tomorrow</a:t>
          </a:r>
          <a:endParaRPr lang="en-US"/>
        </a:p>
      </dgm:t>
    </dgm:pt>
    <dgm:pt modelId="{E045876B-AABE-4B5A-881A-4BD0E33A6113}" type="parTrans" cxnId="{2E6E4539-C417-4DAF-BEE0-B204B5EF2195}">
      <dgm:prSet/>
      <dgm:spPr/>
      <dgm:t>
        <a:bodyPr/>
        <a:lstStyle/>
        <a:p>
          <a:endParaRPr lang="en-US"/>
        </a:p>
      </dgm:t>
    </dgm:pt>
    <dgm:pt modelId="{C473DB1E-CF12-4267-A8A0-95F6D4981DFF}" type="sibTrans" cxnId="{2E6E4539-C417-4DAF-BEE0-B204B5EF2195}">
      <dgm:prSet/>
      <dgm:spPr/>
      <dgm:t>
        <a:bodyPr/>
        <a:lstStyle/>
        <a:p>
          <a:endParaRPr lang="en-US"/>
        </a:p>
      </dgm:t>
    </dgm:pt>
    <dgm:pt modelId="{3F3E3848-764A-4025-AB74-6D9C690BEF4E}">
      <dgm:prSet/>
      <dgm:spPr/>
      <dgm:t>
        <a:bodyPr/>
        <a:lstStyle/>
        <a:p>
          <a:r>
            <a:rPr lang="en-GB">
              <a:hlinkClick xmlns:r="http://schemas.openxmlformats.org/officeDocument/2006/relationships" r:id="rId10"/>
            </a:rPr>
            <a:t>Technology Engineering Industrial Placement | Lloyds Banking Group Talent</a:t>
          </a:r>
          <a:endParaRPr lang="en-US"/>
        </a:p>
      </dgm:t>
    </dgm:pt>
    <dgm:pt modelId="{5983C9AE-8276-484E-803F-B065F0630670}" type="parTrans" cxnId="{1C87EF3C-076A-4DB4-B3F4-97CDE7298266}">
      <dgm:prSet/>
      <dgm:spPr/>
      <dgm:t>
        <a:bodyPr/>
        <a:lstStyle/>
        <a:p>
          <a:endParaRPr lang="en-US"/>
        </a:p>
      </dgm:t>
    </dgm:pt>
    <dgm:pt modelId="{0D0ACE82-5DDD-4B48-81DD-6D6FCAF33A93}" type="sibTrans" cxnId="{1C87EF3C-076A-4DB4-B3F4-97CDE7298266}">
      <dgm:prSet/>
      <dgm:spPr/>
      <dgm:t>
        <a:bodyPr/>
        <a:lstStyle/>
        <a:p>
          <a:endParaRPr lang="en-US"/>
        </a:p>
      </dgm:t>
    </dgm:pt>
    <dgm:pt modelId="{DC44EBDF-306D-40DD-B37D-485311EAADF8}">
      <dgm:prSet/>
      <dgm:spPr/>
      <dgm:t>
        <a:bodyPr/>
        <a:lstStyle/>
        <a:p>
          <a:r>
            <a:rPr lang="en-GB">
              <a:hlinkClick xmlns:r="http://schemas.openxmlformats.org/officeDocument/2006/relationships" r:id="rId11"/>
            </a:rPr>
            <a:t>Career Quiz - Which Tech Career is right for you | BCS</a:t>
          </a:r>
          <a:endParaRPr lang="en-US"/>
        </a:p>
      </dgm:t>
    </dgm:pt>
    <dgm:pt modelId="{E8A1CE1A-D3C1-425C-9162-4AD75D7D3CF8}" type="parTrans" cxnId="{0580D3F0-5755-41BA-86C9-ECA2A1878619}">
      <dgm:prSet/>
      <dgm:spPr/>
      <dgm:t>
        <a:bodyPr/>
        <a:lstStyle/>
        <a:p>
          <a:endParaRPr lang="en-US"/>
        </a:p>
      </dgm:t>
    </dgm:pt>
    <dgm:pt modelId="{4F6797BD-A0D6-4075-8725-A7DC27A71D9D}" type="sibTrans" cxnId="{0580D3F0-5755-41BA-86C9-ECA2A1878619}">
      <dgm:prSet/>
      <dgm:spPr/>
      <dgm:t>
        <a:bodyPr/>
        <a:lstStyle/>
        <a:p>
          <a:endParaRPr lang="en-US"/>
        </a:p>
      </dgm:t>
    </dgm:pt>
    <dgm:pt modelId="{85076B7C-9F5B-4C42-852A-1D55421A1D46}">
      <dgm:prSet/>
      <dgm:spPr/>
      <dgm:t>
        <a:bodyPr/>
        <a:lstStyle/>
        <a:p>
          <a:r>
            <a:rPr lang="en-GB">
              <a:hlinkClick xmlns:r="http://schemas.openxmlformats.org/officeDocument/2006/relationships" r:id="rId12"/>
            </a:rPr>
            <a:t>1558_My Learning My Future_Computer_Science_Completed.pdf</a:t>
          </a:r>
          <a:endParaRPr lang="en-US"/>
        </a:p>
      </dgm:t>
    </dgm:pt>
    <dgm:pt modelId="{ACBF44C2-A3EC-45C2-985B-7CB090939397}" type="parTrans" cxnId="{CA711AFD-0177-4FD5-A50E-A946AE9A3EDC}">
      <dgm:prSet/>
      <dgm:spPr/>
      <dgm:t>
        <a:bodyPr/>
        <a:lstStyle/>
        <a:p>
          <a:endParaRPr lang="en-US"/>
        </a:p>
      </dgm:t>
    </dgm:pt>
    <dgm:pt modelId="{6675B46B-BD5D-44D6-8103-FE61F5AD87F2}" type="sibTrans" cxnId="{CA711AFD-0177-4FD5-A50E-A946AE9A3EDC}">
      <dgm:prSet/>
      <dgm:spPr/>
      <dgm:t>
        <a:bodyPr/>
        <a:lstStyle/>
        <a:p>
          <a:endParaRPr lang="en-US"/>
        </a:p>
      </dgm:t>
    </dgm:pt>
    <dgm:pt modelId="{F3694164-8FD0-4D64-BBDE-1E77E6EE4951}">
      <dgm:prSet/>
      <dgm:spPr/>
      <dgm:t>
        <a:bodyPr/>
        <a:lstStyle/>
        <a:p>
          <a:r>
            <a:rPr lang="en-GB">
              <a:hlinkClick xmlns:r="http://schemas.openxmlformats.org/officeDocument/2006/relationships" r:id="rId13"/>
            </a:rPr>
            <a:t>Teach Computing Curriculum - Teach Computing</a:t>
          </a:r>
          <a:endParaRPr lang="en-US"/>
        </a:p>
      </dgm:t>
    </dgm:pt>
    <dgm:pt modelId="{D168303D-4ABD-44E0-AB0D-B7B6D10C9B06}" type="parTrans" cxnId="{85DC0BAE-2405-43D1-A00E-25545509B92F}">
      <dgm:prSet/>
      <dgm:spPr/>
      <dgm:t>
        <a:bodyPr/>
        <a:lstStyle/>
        <a:p>
          <a:endParaRPr lang="en-US"/>
        </a:p>
      </dgm:t>
    </dgm:pt>
    <dgm:pt modelId="{5598AEFE-30AA-4B63-8A94-2CD3ED0B197F}" type="sibTrans" cxnId="{85DC0BAE-2405-43D1-A00E-25545509B92F}">
      <dgm:prSet/>
      <dgm:spPr/>
      <dgm:t>
        <a:bodyPr/>
        <a:lstStyle/>
        <a:p>
          <a:endParaRPr lang="en-US"/>
        </a:p>
      </dgm:t>
    </dgm:pt>
    <dgm:pt modelId="{996D96DC-3772-451B-B3BA-A9DB0CD448C3}">
      <dgm:prSet/>
      <dgm:spPr/>
      <dgm:t>
        <a:bodyPr/>
        <a:lstStyle/>
        <a:p>
          <a:r>
            <a:rPr lang="en-GB">
              <a:hlinkClick xmlns:r="http://schemas.openxmlformats.org/officeDocument/2006/relationships" r:id="rId14"/>
            </a:rPr>
            <a:t>The Computing Curriculum | Free Teaching Resources | Key Stages 1 2 3 4</a:t>
          </a:r>
          <a:endParaRPr lang="en-US"/>
        </a:p>
      </dgm:t>
    </dgm:pt>
    <dgm:pt modelId="{834F09D3-7228-4246-85C0-F9D7B148192D}" type="parTrans" cxnId="{A953EA5F-A697-48AA-948D-7DCBDB07581C}">
      <dgm:prSet/>
      <dgm:spPr/>
      <dgm:t>
        <a:bodyPr/>
        <a:lstStyle/>
        <a:p>
          <a:endParaRPr lang="en-US"/>
        </a:p>
      </dgm:t>
    </dgm:pt>
    <dgm:pt modelId="{6BD286A8-4B95-4AD8-8E5E-C003648F2AE8}" type="sibTrans" cxnId="{A953EA5F-A697-48AA-948D-7DCBDB07581C}">
      <dgm:prSet/>
      <dgm:spPr/>
      <dgm:t>
        <a:bodyPr/>
        <a:lstStyle/>
        <a:p>
          <a:endParaRPr lang="en-US"/>
        </a:p>
      </dgm:t>
    </dgm:pt>
    <dgm:pt modelId="{7FEC3093-8904-493E-851A-E0A5EEE0E276}">
      <dgm:prSet/>
      <dgm:spPr/>
      <dgm:t>
        <a:bodyPr/>
        <a:lstStyle/>
        <a:p>
          <a:r>
            <a:rPr lang="en-GB">
              <a:hlinkClick xmlns:r="http://schemas.openxmlformats.org/officeDocument/2006/relationships" r:id="rId15"/>
            </a:rPr>
            <a:t>Isaac Computer Science</a:t>
          </a:r>
          <a:endParaRPr lang="en-US"/>
        </a:p>
      </dgm:t>
    </dgm:pt>
    <dgm:pt modelId="{09FF0838-19D1-4C6A-81F8-F420A4811EC6}" type="parTrans" cxnId="{2BC81B21-E656-473F-A616-DBADEEE686A9}">
      <dgm:prSet/>
      <dgm:spPr/>
      <dgm:t>
        <a:bodyPr/>
        <a:lstStyle/>
        <a:p>
          <a:endParaRPr lang="en-US"/>
        </a:p>
      </dgm:t>
    </dgm:pt>
    <dgm:pt modelId="{EEDB95B8-2A3B-4763-B235-5B9D65C2095F}" type="sibTrans" cxnId="{2BC81B21-E656-473F-A616-DBADEEE686A9}">
      <dgm:prSet/>
      <dgm:spPr/>
      <dgm:t>
        <a:bodyPr/>
        <a:lstStyle/>
        <a:p>
          <a:endParaRPr lang="en-US"/>
        </a:p>
      </dgm:t>
    </dgm:pt>
    <dgm:pt modelId="{DC67610F-89D6-4185-B74F-51C2D2C264CE}">
      <dgm:prSet/>
      <dgm:spPr/>
      <dgm:t>
        <a:bodyPr/>
        <a:lstStyle/>
        <a:p>
          <a:r>
            <a:rPr lang="en-GB">
              <a:hlinkClick xmlns:r="http://schemas.openxmlformats.org/officeDocument/2006/relationships" r:id="rId16"/>
            </a:rPr>
            <a:t>1438_My Learning My Future_Computer_Science_Final.pdf</a:t>
          </a:r>
          <a:endParaRPr lang="en-US"/>
        </a:p>
      </dgm:t>
    </dgm:pt>
    <dgm:pt modelId="{CB8DFA6E-B2DD-42E0-8BDE-99D7723FCFD1}" type="parTrans" cxnId="{EA05087B-7571-4C8D-9177-2FB57010E3EC}">
      <dgm:prSet/>
      <dgm:spPr/>
      <dgm:t>
        <a:bodyPr/>
        <a:lstStyle/>
        <a:p>
          <a:endParaRPr lang="en-US"/>
        </a:p>
      </dgm:t>
    </dgm:pt>
    <dgm:pt modelId="{E674F24C-70F0-4AFF-ACC8-E537D9327162}" type="sibTrans" cxnId="{EA05087B-7571-4C8D-9177-2FB57010E3EC}">
      <dgm:prSet/>
      <dgm:spPr/>
      <dgm:t>
        <a:bodyPr/>
        <a:lstStyle/>
        <a:p>
          <a:endParaRPr lang="en-US"/>
        </a:p>
      </dgm:t>
    </dgm:pt>
    <dgm:pt modelId="{8FFA37AB-BE19-4802-A967-8C5776DAE592}">
      <dgm:prSet/>
      <dgm:spPr/>
      <dgm:t>
        <a:bodyPr/>
        <a:lstStyle/>
        <a:p>
          <a:r>
            <a:rPr lang="en-GB">
              <a:hlinkClick xmlns:r="http://schemas.openxmlformats.org/officeDocument/2006/relationships" r:id="rId17"/>
            </a:rPr>
            <a:t>MYPATH - YouTube</a:t>
          </a:r>
          <a:endParaRPr lang="en-US"/>
        </a:p>
      </dgm:t>
    </dgm:pt>
    <dgm:pt modelId="{0A19355E-B917-4010-9843-4AE5D49317C6}" type="parTrans" cxnId="{B6845D00-FA99-4AAF-AD1D-A478EAA4AC47}">
      <dgm:prSet/>
      <dgm:spPr/>
      <dgm:t>
        <a:bodyPr/>
        <a:lstStyle/>
        <a:p>
          <a:endParaRPr lang="en-US"/>
        </a:p>
      </dgm:t>
    </dgm:pt>
    <dgm:pt modelId="{A7CCED78-67F5-4AFD-BBF7-0C16E55D1F23}" type="sibTrans" cxnId="{B6845D00-FA99-4AAF-AD1D-A478EAA4AC47}">
      <dgm:prSet/>
      <dgm:spPr/>
      <dgm:t>
        <a:bodyPr/>
        <a:lstStyle/>
        <a:p>
          <a:endParaRPr lang="en-US"/>
        </a:p>
      </dgm:t>
    </dgm:pt>
    <dgm:pt modelId="{64C1A669-603F-481F-B673-56F29C7A89E3}">
      <dgm:prSet/>
      <dgm:spPr/>
      <dgm:t>
        <a:bodyPr/>
        <a:lstStyle/>
        <a:p>
          <a:r>
            <a:rPr lang="en-GB">
              <a:hlinkClick xmlns:r="http://schemas.openxmlformats.org/officeDocument/2006/relationships" r:id="rId18"/>
            </a:rPr>
            <a:t>Top 5 free computer science resources for KS3 - InnovateHer</a:t>
          </a:r>
          <a:endParaRPr lang="en-US"/>
        </a:p>
      </dgm:t>
    </dgm:pt>
    <dgm:pt modelId="{0A70643C-5255-473C-A8CC-7CCB45481708}" type="parTrans" cxnId="{9648FD1E-9C3D-4422-AD84-E373BCAC2027}">
      <dgm:prSet/>
      <dgm:spPr/>
      <dgm:t>
        <a:bodyPr/>
        <a:lstStyle/>
        <a:p>
          <a:endParaRPr lang="en-US"/>
        </a:p>
      </dgm:t>
    </dgm:pt>
    <dgm:pt modelId="{7FD63C6F-2EF5-4AB7-BDFB-32AED2022995}" type="sibTrans" cxnId="{9648FD1E-9C3D-4422-AD84-E373BCAC2027}">
      <dgm:prSet/>
      <dgm:spPr/>
      <dgm:t>
        <a:bodyPr/>
        <a:lstStyle/>
        <a:p>
          <a:endParaRPr lang="en-US"/>
        </a:p>
      </dgm:t>
    </dgm:pt>
    <dgm:pt modelId="{C12ED71F-0E5D-4B63-98B0-7F0C821F3D04}">
      <dgm:prSet/>
      <dgm:spPr/>
      <dgm:t>
        <a:bodyPr/>
        <a:lstStyle/>
        <a:p>
          <a:r>
            <a:rPr lang="en-GB">
              <a:hlinkClick xmlns:r="http://schemas.openxmlformats.org/officeDocument/2006/relationships" r:id="rId19"/>
            </a:rPr>
            <a:t>Educational resources - TechSheCan</a:t>
          </a:r>
          <a:endParaRPr lang="en-US"/>
        </a:p>
      </dgm:t>
    </dgm:pt>
    <dgm:pt modelId="{E98807F6-3AAD-4DE2-BD5F-D323B3A6DEBF}" type="parTrans" cxnId="{E527E1FC-13E9-464F-A21B-00F5BFCD3FF3}">
      <dgm:prSet/>
      <dgm:spPr/>
      <dgm:t>
        <a:bodyPr/>
        <a:lstStyle/>
        <a:p>
          <a:endParaRPr lang="en-US"/>
        </a:p>
      </dgm:t>
    </dgm:pt>
    <dgm:pt modelId="{DE1A84A7-CD35-418D-A536-CCA13FA2657A}" type="sibTrans" cxnId="{E527E1FC-13E9-464F-A21B-00F5BFCD3FF3}">
      <dgm:prSet/>
      <dgm:spPr/>
      <dgm:t>
        <a:bodyPr/>
        <a:lstStyle/>
        <a:p>
          <a:endParaRPr lang="en-US"/>
        </a:p>
      </dgm:t>
    </dgm:pt>
    <dgm:pt modelId="{E6C4D768-8AB9-486B-892F-FEC248B492C9}">
      <dgm:prSet/>
      <dgm:spPr/>
      <dgm:t>
        <a:bodyPr/>
        <a:lstStyle/>
        <a:p>
          <a:r>
            <a:rPr lang="en-GB">
              <a:hlinkClick xmlns:r="http://schemas.openxmlformats.org/officeDocument/2006/relationships" r:id="rId20"/>
            </a:rPr>
            <a:t>KS3 &amp; KS4 IT &amp; Computing Teaching Resources | STEM Crew</a:t>
          </a:r>
          <a:endParaRPr lang="en-US"/>
        </a:p>
      </dgm:t>
    </dgm:pt>
    <dgm:pt modelId="{CDB67D5E-E2A4-4A3E-A338-5189F57EDB9F}" type="parTrans" cxnId="{47CB379A-5292-4CCA-B7FF-C07F8CED6D8F}">
      <dgm:prSet/>
      <dgm:spPr/>
      <dgm:t>
        <a:bodyPr/>
        <a:lstStyle/>
        <a:p>
          <a:endParaRPr lang="en-US"/>
        </a:p>
      </dgm:t>
    </dgm:pt>
    <dgm:pt modelId="{C9E58C96-6AC9-4789-9850-AF375E579C49}" type="sibTrans" cxnId="{47CB379A-5292-4CCA-B7FF-C07F8CED6D8F}">
      <dgm:prSet/>
      <dgm:spPr/>
      <dgm:t>
        <a:bodyPr/>
        <a:lstStyle/>
        <a:p>
          <a:endParaRPr lang="en-US"/>
        </a:p>
      </dgm:t>
    </dgm:pt>
    <dgm:pt modelId="{9B315F9B-DE06-48AA-9B17-74D2DFA1F783}" type="pres">
      <dgm:prSet presAssocID="{8BE33651-EADA-429B-8E4E-0F7A231391E7}" presName="vert0" presStyleCnt="0">
        <dgm:presLayoutVars>
          <dgm:dir/>
          <dgm:animOne val="branch"/>
          <dgm:animLvl val="lvl"/>
        </dgm:presLayoutVars>
      </dgm:prSet>
      <dgm:spPr/>
    </dgm:pt>
    <dgm:pt modelId="{B8BE6620-B08B-49B5-8004-45A286A41E2E}" type="pres">
      <dgm:prSet presAssocID="{2ADD0320-D08D-4970-B5B8-05C02ABD062D}" presName="thickLine" presStyleLbl="alignNode1" presStyleIdx="0" presStyleCnt="20"/>
      <dgm:spPr/>
    </dgm:pt>
    <dgm:pt modelId="{1C87CF00-B214-4E63-84C3-C20EAAFA9977}" type="pres">
      <dgm:prSet presAssocID="{2ADD0320-D08D-4970-B5B8-05C02ABD062D}" presName="horz1" presStyleCnt="0"/>
      <dgm:spPr/>
    </dgm:pt>
    <dgm:pt modelId="{E4106D58-4647-41C8-900B-EC15246751E0}" type="pres">
      <dgm:prSet presAssocID="{2ADD0320-D08D-4970-B5B8-05C02ABD062D}" presName="tx1" presStyleLbl="revTx" presStyleIdx="0" presStyleCnt="20"/>
      <dgm:spPr/>
    </dgm:pt>
    <dgm:pt modelId="{C85C8017-C357-45FC-8E64-6EC66D1DA95F}" type="pres">
      <dgm:prSet presAssocID="{2ADD0320-D08D-4970-B5B8-05C02ABD062D}" presName="vert1" presStyleCnt="0"/>
      <dgm:spPr/>
    </dgm:pt>
    <dgm:pt modelId="{4A163DEA-4E9D-431D-B0E3-7FBBABEA2723}" type="pres">
      <dgm:prSet presAssocID="{6670F3F0-E30C-405A-8ED4-A2B94BB37825}" presName="thickLine" presStyleLbl="alignNode1" presStyleIdx="1" presStyleCnt="20"/>
      <dgm:spPr/>
    </dgm:pt>
    <dgm:pt modelId="{1A819775-1B65-4F2F-B58E-834EE1674B81}" type="pres">
      <dgm:prSet presAssocID="{6670F3F0-E30C-405A-8ED4-A2B94BB37825}" presName="horz1" presStyleCnt="0"/>
      <dgm:spPr/>
    </dgm:pt>
    <dgm:pt modelId="{E8AA225E-23E6-44AD-93C0-A224E14B9A0A}" type="pres">
      <dgm:prSet presAssocID="{6670F3F0-E30C-405A-8ED4-A2B94BB37825}" presName="tx1" presStyleLbl="revTx" presStyleIdx="1" presStyleCnt="20"/>
      <dgm:spPr/>
    </dgm:pt>
    <dgm:pt modelId="{93F8A950-8696-40E4-8F8B-4939C344A3DF}" type="pres">
      <dgm:prSet presAssocID="{6670F3F0-E30C-405A-8ED4-A2B94BB37825}" presName="vert1" presStyleCnt="0"/>
      <dgm:spPr/>
    </dgm:pt>
    <dgm:pt modelId="{CCBEB746-C292-4A40-BF1D-79C64E8D61B6}" type="pres">
      <dgm:prSet presAssocID="{D0A2978A-081F-46F7-913A-E4BF6641A0E4}" presName="thickLine" presStyleLbl="alignNode1" presStyleIdx="2" presStyleCnt="20"/>
      <dgm:spPr/>
    </dgm:pt>
    <dgm:pt modelId="{A825483D-9242-4EBC-8B2D-0A53831F2DB2}" type="pres">
      <dgm:prSet presAssocID="{D0A2978A-081F-46F7-913A-E4BF6641A0E4}" presName="horz1" presStyleCnt="0"/>
      <dgm:spPr/>
    </dgm:pt>
    <dgm:pt modelId="{53500049-B492-4C6A-B153-8BB78BFCEFEC}" type="pres">
      <dgm:prSet presAssocID="{D0A2978A-081F-46F7-913A-E4BF6641A0E4}" presName="tx1" presStyleLbl="revTx" presStyleIdx="2" presStyleCnt="20"/>
      <dgm:spPr/>
    </dgm:pt>
    <dgm:pt modelId="{B6B1B838-B99C-46D6-A9D1-D627CC04D6C6}" type="pres">
      <dgm:prSet presAssocID="{D0A2978A-081F-46F7-913A-E4BF6641A0E4}" presName="vert1" presStyleCnt="0"/>
      <dgm:spPr/>
    </dgm:pt>
    <dgm:pt modelId="{9879DE7E-A825-48DE-8717-27C058BC5C69}" type="pres">
      <dgm:prSet presAssocID="{96D6DE62-DBD7-48F6-80B0-33FB1691E54E}" presName="thickLine" presStyleLbl="alignNode1" presStyleIdx="3" presStyleCnt="20"/>
      <dgm:spPr/>
    </dgm:pt>
    <dgm:pt modelId="{C0742EC2-8F8D-431A-973E-64245FACF374}" type="pres">
      <dgm:prSet presAssocID="{96D6DE62-DBD7-48F6-80B0-33FB1691E54E}" presName="horz1" presStyleCnt="0"/>
      <dgm:spPr/>
    </dgm:pt>
    <dgm:pt modelId="{DB265305-B7EB-4183-B8C5-2C282CDE6141}" type="pres">
      <dgm:prSet presAssocID="{96D6DE62-DBD7-48F6-80B0-33FB1691E54E}" presName="tx1" presStyleLbl="revTx" presStyleIdx="3" presStyleCnt="20"/>
      <dgm:spPr/>
    </dgm:pt>
    <dgm:pt modelId="{F88EF881-5EA6-48F3-AD41-EE0B41DEC802}" type="pres">
      <dgm:prSet presAssocID="{96D6DE62-DBD7-48F6-80B0-33FB1691E54E}" presName="vert1" presStyleCnt="0"/>
      <dgm:spPr/>
    </dgm:pt>
    <dgm:pt modelId="{4E9E2EAE-7AAB-4283-9A0D-EDE3F2594025}" type="pres">
      <dgm:prSet presAssocID="{320E595B-5DDD-4824-89C2-C864EF767B95}" presName="thickLine" presStyleLbl="alignNode1" presStyleIdx="4" presStyleCnt="20"/>
      <dgm:spPr/>
    </dgm:pt>
    <dgm:pt modelId="{2C9AEB7C-F466-47F1-AF02-49C253076F11}" type="pres">
      <dgm:prSet presAssocID="{320E595B-5DDD-4824-89C2-C864EF767B95}" presName="horz1" presStyleCnt="0"/>
      <dgm:spPr/>
    </dgm:pt>
    <dgm:pt modelId="{7B1DC70C-62D6-4830-A522-70BF784839AA}" type="pres">
      <dgm:prSet presAssocID="{320E595B-5DDD-4824-89C2-C864EF767B95}" presName="tx1" presStyleLbl="revTx" presStyleIdx="4" presStyleCnt="20"/>
      <dgm:spPr/>
    </dgm:pt>
    <dgm:pt modelId="{E3146611-93FB-4E44-9B23-662658CC6220}" type="pres">
      <dgm:prSet presAssocID="{320E595B-5DDD-4824-89C2-C864EF767B95}" presName="vert1" presStyleCnt="0"/>
      <dgm:spPr/>
    </dgm:pt>
    <dgm:pt modelId="{51B5B989-729E-4644-B4A1-64C066B794E7}" type="pres">
      <dgm:prSet presAssocID="{57689847-FAC6-49F7-A34D-69E936D1F682}" presName="thickLine" presStyleLbl="alignNode1" presStyleIdx="5" presStyleCnt="20"/>
      <dgm:spPr/>
    </dgm:pt>
    <dgm:pt modelId="{646E5089-EF0C-4548-A8B1-795D9D2331B2}" type="pres">
      <dgm:prSet presAssocID="{57689847-FAC6-49F7-A34D-69E936D1F682}" presName="horz1" presStyleCnt="0"/>
      <dgm:spPr/>
    </dgm:pt>
    <dgm:pt modelId="{CA3D7474-B4D0-4100-BE57-0760F8FD354E}" type="pres">
      <dgm:prSet presAssocID="{57689847-FAC6-49F7-A34D-69E936D1F682}" presName="tx1" presStyleLbl="revTx" presStyleIdx="5" presStyleCnt="20"/>
      <dgm:spPr/>
    </dgm:pt>
    <dgm:pt modelId="{DFBCC663-0546-4B79-9455-61F032254F6D}" type="pres">
      <dgm:prSet presAssocID="{57689847-FAC6-49F7-A34D-69E936D1F682}" presName="vert1" presStyleCnt="0"/>
      <dgm:spPr/>
    </dgm:pt>
    <dgm:pt modelId="{57E920C5-B3FF-4466-9D74-5C4E1E00549C}" type="pres">
      <dgm:prSet presAssocID="{4283F6AA-50AB-4AC1-96D8-F61BD37D7113}" presName="thickLine" presStyleLbl="alignNode1" presStyleIdx="6" presStyleCnt="20"/>
      <dgm:spPr/>
    </dgm:pt>
    <dgm:pt modelId="{61E41A39-78D6-472A-95E2-13DE408EB6BB}" type="pres">
      <dgm:prSet presAssocID="{4283F6AA-50AB-4AC1-96D8-F61BD37D7113}" presName="horz1" presStyleCnt="0"/>
      <dgm:spPr/>
    </dgm:pt>
    <dgm:pt modelId="{532A6BB8-E7B6-4E41-AC1E-2891104C28B8}" type="pres">
      <dgm:prSet presAssocID="{4283F6AA-50AB-4AC1-96D8-F61BD37D7113}" presName="tx1" presStyleLbl="revTx" presStyleIdx="6" presStyleCnt="20"/>
      <dgm:spPr/>
    </dgm:pt>
    <dgm:pt modelId="{009D2D5C-4435-41A6-A7FC-03D689769493}" type="pres">
      <dgm:prSet presAssocID="{4283F6AA-50AB-4AC1-96D8-F61BD37D7113}" presName="vert1" presStyleCnt="0"/>
      <dgm:spPr/>
    </dgm:pt>
    <dgm:pt modelId="{0D0FC682-A83B-45CC-8FDE-59619EA1894A}" type="pres">
      <dgm:prSet presAssocID="{93513531-B136-47EE-990E-46E09069C232}" presName="thickLine" presStyleLbl="alignNode1" presStyleIdx="7" presStyleCnt="20"/>
      <dgm:spPr/>
    </dgm:pt>
    <dgm:pt modelId="{3C329FFD-E7FC-46E6-9175-861EDB13B04C}" type="pres">
      <dgm:prSet presAssocID="{93513531-B136-47EE-990E-46E09069C232}" presName="horz1" presStyleCnt="0"/>
      <dgm:spPr/>
    </dgm:pt>
    <dgm:pt modelId="{D10A9C73-5CEC-43F2-9F44-42381F711A20}" type="pres">
      <dgm:prSet presAssocID="{93513531-B136-47EE-990E-46E09069C232}" presName="tx1" presStyleLbl="revTx" presStyleIdx="7" presStyleCnt="20"/>
      <dgm:spPr/>
    </dgm:pt>
    <dgm:pt modelId="{020099B8-A5C3-4023-B1F7-BEBF0D870C78}" type="pres">
      <dgm:prSet presAssocID="{93513531-B136-47EE-990E-46E09069C232}" presName="vert1" presStyleCnt="0"/>
      <dgm:spPr/>
    </dgm:pt>
    <dgm:pt modelId="{3BF007FB-CCF1-4E6E-85E8-D9488DA41E03}" type="pres">
      <dgm:prSet presAssocID="{ACC3BF5D-F6DE-4622-A5F9-C1723B671CCD}" presName="thickLine" presStyleLbl="alignNode1" presStyleIdx="8" presStyleCnt="20"/>
      <dgm:spPr/>
    </dgm:pt>
    <dgm:pt modelId="{E1150BDC-CA4A-4252-87A2-3AF709DC0BFB}" type="pres">
      <dgm:prSet presAssocID="{ACC3BF5D-F6DE-4622-A5F9-C1723B671CCD}" presName="horz1" presStyleCnt="0"/>
      <dgm:spPr/>
    </dgm:pt>
    <dgm:pt modelId="{63EEF97A-E840-4326-9F9A-2BD689CE5536}" type="pres">
      <dgm:prSet presAssocID="{ACC3BF5D-F6DE-4622-A5F9-C1723B671CCD}" presName="tx1" presStyleLbl="revTx" presStyleIdx="8" presStyleCnt="20"/>
      <dgm:spPr/>
    </dgm:pt>
    <dgm:pt modelId="{07CBA197-8C9E-40F1-AC7B-58AF7E301479}" type="pres">
      <dgm:prSet presAssocID="{ACC3BF5D-F6DE-4622-A5F9-C1723B671CCD}" presName="vert1" presStyleCnt="0"/>
      <dgm:spPr/>
    </dgm:pt>
    <dgm:pt modelId="{44F98560-EA0A-434C-BF89-0D419186729C}" type="pres">
      <dgm:prSet presAssocID="{3F3E3848-764A-4025-AB74-6D9C690BEF4E}" presName="thickLine" presStyleLbl="alignNode1" presStyleIdx="9" presStyleCnt="20"/>
      <dgm:spPr/>
    </dgm:pt>
    <dgm:pt modelId="{0AD96719-F41A-4993-819D-2110051CC6D9}" type="pres">
      <dgm:prSet presAssocID="{3F3E3848-764A-4025-AB74-6D9C690BEF4E}" presName="horz1" presStyleCnt="0"/>
      <dgm:spPr/>
    </dgm:pt>
    <dgm:pt modelId="{DD13B2FA-FB0A-42E1-9BD9-75F2CA1100E8}" type="pres">
      <dgm:prSet presAssocID="{3F3E3848-764A-4025-AB74-6D9C690BEF4E}" presName="tx1" presStyleLbl="revTx" presStyleIdx="9" presStyleCnt="20"/>
      <dgm:spPr/>
    </dgm:pt>
    <dgm:pt modelId="{2F4AE1C3-47CC-4E49-A2B5-0434C1149E3C}" type="pres">
      <dgm:prSet presAssocID="{3F3E3848-764A-4025-AB74-6D9C690BEF4E}" presName="vert1" presStyleCnt="0"/>
      <dgm:spPr/>
    </dgm:pt>
    <dgm:pt modelId="{884593B5-355F-418B-9A4E-49C5D2AC3DEC}" type="pres">
      <dgm:prSet presAssocID="{DC44EBDF-306D-40DD-B37D-485311EAADF8}" presName="thickLine" presStyleLbl="alignNode1" presStyleIdx="10" presStyleCnt="20"/>
      <dgm:spPr/>
    </dgm:pt>
    <dgm:pt modelId="{74BA2134-21AA-4FBE-9706-6A9D83F12F26}" type="pres">
      <dgm:prSet presAssocID="{DC44EBDF-306D-40DD-B37D-485311EAADF8}" presName="horz1" presStyleCnt="0"/>
      <dgm:spPr/>
    </dgm:pt>
    <dgm:pt modelId="{149C112C-D67D-4AA6-AF86-8271F8D0A283}" type="pres">
      <dgm:prSet presAssocID="{DC44EBDF-306D-40DD-B37D-485311EAADF8}" presName="tx1" presStyleLbl="revTx" presStyleIdx="10" presStyleCnt="20"/>
      <dgm:spPr/>
    </dgm:pt>
    <dgm:pt modelId="{85C31EEE-AC2A-4EAA-BCEF-10B8F708125F}" type="pres">
      <dgm:prSet presAssocID="{DC44EBDF-306D-40DD-B37D-485311EAADF8}" presName="vert1" presStyleCnt="0"/>
      <dgm:spPr/>
    </dgm:pt>
    <dgm:pt modelId="{A6CC2A89-AF3A-464E-9173-EE31DC3C5A56}" type="pres">
      <dgm:prSet presAssocID="{85076B7C-9F5B-4C42-852A-1D55421A1D46}" presName="thickLine" presStyleLbl="alignNode1" presStyleIdx="11" presStyleCnt="20"/>
      <dgm:spPr/>
    </dgm:pt>
    <dgm:pt modelId="{ABAD2B4A-777D-41C7-B99F-877FD925CCCF}" type="pres">
      <dgm:prSet presAssocID="{85076B7C-9F5B-4C42-852A-1D55421A1D46}" presName="horz1" presStyleCnt="0"/>
      <dgm:spPr/>
    </dgm:pt>
    <dgm:pt modelId="{B6C18D74-ECC4-4CA2-82B9-E3417BFFE70D}" type="pres">
      <dgm:prSet presAssocID="{85076B7C-9F5B-4C42-852A-1D55421A1D46}" presName="tx1" presStyleLbl="revTx" presStyleIdx="11" presStyleCnt="20"/>
      <dgm:spPr/>
    </dgm:pt>
    <dgm:pt modelId="{77DB8569-9085-4437-8D59-F2E38D4048B6}" type="pres">
      <dgm:prSet presAssocID="{85076B7C-9F5B-4C42-852A-1D55421A1D46}" presName="vert1" presStyleCnt="0"/>
      <dgm:spPr/>
    </dgm:pt>
    <dgm:pt modelId="{72E24767-1D21-47F8-AEC5-43100ABF6E76}" type="pres">
      <dgm:prSet presAssocID="{F3694164-8FD0-4D64-BBDE-1E77E6EE4951}" presName="thickLine" presStyleLbl="alignNode1" presStyleIdx="12" presStyleCnt="20"/>
      <dgm:spPr/>
    </dgm:pt>
    <dgm:pt modelId="{722C9CCA-29BD-4DD3-875E-5642D5904677}" type="pres">
      <dgm:prSet presAssocID="{F3694164-8FD0-4D64-BBDE-1E77E6EE4951}" presName="horz1" presStyleCnt="0"/>
      <dgm:spPr/>
    </dgm:pt>
    <dgm:pt modelId="{268A7C53-6C3B-4DE3-94A7-2E8DCECEFB25}" type="pres">
      <dgm:prSet presAssocID="{F3694164-8FD0-4D64-BBDE-1E77E6EE4951}" presName="tx1" presStyleLbl="revTx" presStyleIdx="12" presStyleCnt="20"/>
      <dgm:spPr/>
    </dgm:pt>
    <dgm:pt modelId="{88D86E05-C305-4384-930B-0746F6EAA1EC}" type="pres">
      <dgm:prSet presAssocID="{F3694164-8FD0-4D64-BBDE-1E77E6EE4951}" presName="vert1" presStyleCnt="0"/>
      <dgm:spPr/>
    </dgm:pt>
    <dgm:pt modelId="{0F88200C-B7B4-4895-BA00-4F9E9F25DE05}" type="pres">
      <dgm:prSet presAssocID="{996D96DC-3772-451B-B3BA-A9DB0CD448C3}" presName="thickLine" presStyleLbl="alignNode1" presStyleIdx="13" presStyleCnt="20"/>
      <dgm:spPr/>
    </dgm:pt>
    <dgm:pt modelId="{F286FFD1-C8A1-4A4F-BF6B-F70227DF072B}" type="pres">
      <dgm:prSet presAssocID="{996D96DC-3772-451B-B3BA-A9DB0CD448C3}" presName="horz1" presStyleCnt="0"/>
      <dgm:spPr/>
    </dgm:pt>
    <dgm:pt modelId="{0A4B8B7F-C285-444B-8F7C-FBBD98265B57}" type="pres">
      <dgm:prSet presAssocID="{996D96DC-3772-451B-B3BA-A9DB0CD448C3}" presName="tx1" presStyleLbl="revTx" presStyleIdx="13" presStyleCnt="20"/>
      <dgm:spPr/>
    </dgm:pt>
    <dgm:pt modelId="{46D84B72-C975-47C1-887E-1ACAA74AFE5D}" type="pres">
      <dgm:prSet presAssocID="{996D96DC-3772-451B-B3BA-A9DB0CD448C3}" presName="vert1" presStyleCnt="0"/>
      <dgm:spPr/>
    </dgm:pt>
    <dgm:pt modelId="{5C43D52E-1044-4AA4-9C6B-D991203B690C}" type="pres">
      <dgm:prSet presAssocID="{7FEC3093-8904-493E-851A-E0A5EEE0E276}" presName="thickLine" presStyleLbl="alignNode1" presStyleIdx="14" presStyleCnt="20"/>
      <dgm:spPr/>
    </dgm:pt>
    <dgm:pt modelId="{1CD218BE-2294-4E74-9F89-250ED1D034A2}" type="pres">
      <dgm:prSet presAssocID="{7FEC3093-8904-493E-851A-E0A5EEE0E276}" presName="horz1" presStyleCnt="0"/>
      <dgm:spPr/>
    </dgm:pt>
    <dgm:pt modelId="{1E7FC26B-8F61-44C7-B163-D2EE063683D9}" type="pres">
      <dgm:prSet presAssocID="{7FEC3093-8904-493E-851A-E0A5EEE0E276}" presName="tx1" presStyleLbl="revTx" presStyleIdx="14" presStyleCnt="20"/>
      <dgm:spPr/>
    </dgm:pt>
    <dgm:pt modelId="{1740D207-8E7A-408F-81D9-B9BE974A1272}" type="pres">
      <dgm:prSet presAssocID="{7FEC3093-8904-493E-851A-E0A5EEE0E276}" presName="vert1" presStyleCnt="0"/>
      <dgm:spPr/>
    </dgm:pt>
    <dgm:pt modelId="{0C7DD8EC-7B7C-4ADB-9ADD-A54F2E6FE203}" type="pres">
      <dgm:prSet presAssocID="{DC67610F-89D6-4185-B74F-51C2D2C264CE}" presName="thickLine" presStyleLbl="alignNode1" presStyleIdx="15" presStyleCnt="20"/>
      <dgm:spPr/>
    </dgm:pt>
    <dgm:pt modelId="{6CC329C0-26D7-4AC2-B101-481C98EA2DDB}" type="pres">
      <dgm:prSet presAssocID="{DC67610F-89D6-4185-B74F-51C2D2C264CE}" presName="horz1" presStyleCnt="0"/>
      <dgm:spPr/>
    </dgm:pt>
    <dgm:pt modelId="{FD219FAC-6CC8-4007-94F9-BF1BBBC5EFFF}" type="pres">
      <dgm:prSet presAssocID="{DC67610F-89D6-4185-B74F-51C2D2C264CE}" presName="tx1" presStyleLbl="revTx" presStyleIdx="15" presStyleCnt="20"/>
      <dgm:spPr/>
    </dgm:pt>
    <dgm:pt modelId="{62327AB1-7C11-4382-8DB0-A4E04F063D94}" type="pres">
      <dgm:prSet presAssocID="{DC67610F-89D6-4185-B74F-51C2D2C264CE}" presName="vert1" presStyleCnt="0"/>
      <dgm:spPr/>
    </dgm:pt>
    <dgm:pt modelId="{F54872E3-F11E-42D1-8FED-775E4E7D224A}" type="pres">
      <dgm:prSet presAssocID="{8FFA37AB-BE19-4802-A967-8C5776DAE592}" presName="thickLine" presStyleLbl="alignNode1" presStyleIdx="16" presStyleCnt="20"/>
      <dgm:spPr/>
    </dgm:pt>
    <dgm:pt modelId="{D70872BF-6AB8-429C-98F4-CF077477F03F}" type="pres">
      <dgm:prSet presAssocID="{8FFA37AB-BE19-4802-A967-8C5776DAE592}" presName="horz1" presStyleCnt="0"/>
      <dgm:spPr/>
    </dgm:pt>
    <dgm:pt modelId="{2DA90C29-2B5E-4275-B7B0-B2FCDBE02CD9}" type="pres">
      <dgm:prSet presAssocID="{8FFA37AB-BE19-4802-A967-8C5776DAE592}" presName="tx1" presStyleLbl="revTx" presStyleIdx="16" presStyleCnt="20"/>
      <dgm:spPr/>
    </dgm:pt>
    <dgm:pt modelId="{A4F5FE8E-4076-40FD-A3DC-5C3811D0126F}" type="pres">
      <dgm:prSet presAssocID="{8FFA37AB-BE19-4802-A967-8C5776DAE592}" presName="vert1" presStyleCnt="0"/>
      <dgm:spPr/>
    </dgm:pt>
    <dgm:pt modelId="{640C4AB6-8036-4913-9ECB-94877A69D435}" type="pres">
      <dgm:prSet presAssocID="{64C1A669-603F-481F-B673-56F29C7A89E3}" presName="thickLine" presStyleLbl="alignNode1" presStyleIdx="17" presStyleCnt="20"/>
      <dgm:spPr/>
    </dgm:pt>
    <dgm:pt modelId="{24185777-4ECB-4FD5-B950-818D74ADD58B}" type="pres">
      <dgm:prSet presAssocID="{64C1A669-603F-481F-B673-56F29C7A89E3}" presName="horz1" presStyleCnt="0"/>
      <dgm:spPr/>
    </dgm:pt>
    <dgm:pt modelId="{7BC1FA95-F303-4BC3-965C-EF0B22D5317E}" type="pres">
      <dgm:prSet presAssocID="{64C1A669-603F-481F-B673-56F29C7A89E3}" presName="tx1" presStyleLbl="revTx" presStyleIdx="17" presStyleCnt="20"/>
      <dgm:spPr/>
    </dgm:pt>
    <dgm:pt modelId="{8EF73E9F-4841-45CB-9CF2-23EDFC200D46}" type="pres">
      <dgm:prSet presAssocID="{64C1A669-603F-481F-B673-56F29C7A89E3}" presName="vert1" presStyleCnt="0"/>
      <dgm:spPr/>
    </dgm:pt>
    <dgm:pt modelId="{30C1B03A-2227-45ED-912D-0CF36C0B0EF6}" type="pres">
      <dgm:prSet presAssocID="{C12ED71F-0E5D-4B63-98B0-7F0C821F3D04}" presName="thickLine" presStyleLbl="alignNode1" presStyleIdx="18" presStyleCnt="20"/>
      <dgm:spPr/>
    </dgm:pt>
    <dgm:pt modelId="{35DDD530-EF84-443B-A0A8-280007B12752}" type="pres">
      <dgm:prSet presAssocID="{C12ED71F-0E5D-4B63-98B0-7F0C821F3D04}" presName="horz1" presStyleCnt="0"/>
      <dgm:spPr/>
    </dgm:pt>
    <dgm:pt modelId="{073988C9-918F-4362-A058-04421957EF57}" type="pres">
      <dgm:prSet presAssocID="{C12ED71F-0E5D-4B63-98B0-7F0C821F3D04}" presName="tx1" presStyleLbl="revTx" presStyleIdx="18" presStyleCnt="20"/>
      <dgm:spPr/>
    </dgm:pt>
    <dgm:pt modelId="{6E24BBDF-7BDD-4DF1-8394-7670D8937EA6}" type="pres">
      <dgm:prSet presAssocID="{C12ED71F-0E5D-4B63-98B0-7F0C821F3D04}" presName="vert1" presStyleCnt="0"/>
      <dgm:spPr/>
    </dgm:pt>
    <dgm:pt modelId="{A53C19E3-A3E5-4ABE-9CA3-FADD97DFF8E4}" type="pres">
      <dgm:prSet presAssocID="{E6C4D768-8AB9-486B-892F-FEC248B492C9}" presName="thickLine" presStyleLbl="alignNode1" presStyleIdx="19" presStyleCnt="20"/>
      <dgm:spPr/>
    </dgm:pt>
    <dgm:pt modelId="{8F19EFB9-1BDD-4905-BA7D-71AC07199B04}" type="pres">
      <dgm:prSet presAssocID="{E6C4D768-8AB9-486B-892F-FEC248B492C9}" presName="horz1" presStyleCnt="0"/>
      <dgm:spPr/>
    </dgm:pt>
    <dgm:pt modelId="{87F7F813-3404-423B-BF36-61B7E13C193C}" type="pres">
      <dgm:prSet presAssocID="{E6C4D768-8AB9-486B-892F-FEC248B492C9}" presName="tx1" presStyleLbl="revTx" presStyleIdx="19" presStyleCnt="20"/>
      <dgm:spPr/>
    </dgm:pt>
    <dgm:pt modelId="{29F3371F-F5AE-4103-AF38-6E6142FC7A1F}" type="pres">
      <dgm:prSet presAssocID="{E6C4D768-8AB9-486B-892F-FEC248B492C9}" presName="vert1" presStyleCnt="0"/>
      <dgm:spPr/>
    </dgm:pt>
  </dgm:ptLst>
  <dgm:cxnLst>
    <dgm:cxn modelId="{B6845D00-FA99-4AAF-AD1D-A478EAA4AC47}" srcId="{8BE33651-EADA-429B-8E4E-0F7A231391E7}" destId="{8FFA37AB-BE19-4802-A967-8C5776DAE592}" srcOrd="16" destOrd="0" parTransId="{0A19355E-B917-4010-9843-4AE5D49317C6}" sibTransId="{A7CCED78-67F5-4AFD-BBF7-0C16E55D1F23}"/>
    <dgm:cxn modelId="{87BAD703-991B-4D60-A31A-DA73D547DB67}" type="presOf" srcId="{ACC3BF5D-F6DE-4622-A5F9-C1723B671CCD}" destId="{63EEF97A-E840-4326-9F9A-2BD689CE5536}" srcOrd="0" destOrd="0" presId="urn:microsoft.com/office/officeart/2008/layout/LinedList"/>
    <dgm:cxn modelId="{EC14CF0E-F058-4D4F-9372-A0EB9FD05F8E}" type="presOf" srcId="{93513531-B136-47EE-990E-46E09069C232}" destId="{D10A9C73-5CEC-43F2-9F44-42381F711A20}" srcOrd="0" destOrd="0" presId="urn:microsoft.com/office/officeart/2008/layout/LinedList"/>
    <dgm:cxn modelId="{E54DC810-7213-42AD-AD6E-C37088CFF5FB}" type="presOf" srcId="{96D6DE62-DBD7-48F6-80B0-33FB1691E54E}" destId="{DB265305-B7EB-4183-B8C5-2C282CDE6141}" srcOrd="0" destOrd="0" presId="urn:microsoft.com/office/officeart/2008/layout/LinedList"/>
    <dgm:cxn modelId="{23429718-4045-4D4B-99D4-9FFEB161C5C4}" type="presOf" srcId="{85076B7C-9F5B-4C42-852A-1D55421A1D46}" destId="{B6C18D74-ECC4-4CA2-82B9-E3417BFFE70D}" srcOrd="0" destOrd="0" presId="urn:microsoft.com/office/officeart/2008/layout/LinedList"/>
    <dgm:cxn modelId="{9648FD1E-9C3D-4422-AD84-E373BCAC2027}" srcId="{8BE33651-EADA-429B-8E4E-0F7A231391E7}" destId="{64C1A669-603F-481F-B673-56F29C7A89E3}" srcOrd="17" destOrd="0" parTransId="{0A70643C-5255-473C-A8CC-7CCB45481708}" sibTransId="{7FD63C6F-2EF5-4AB7-BDFB-32AED2022995}"/>
    <dgm:cxn modelId="{FD8BC11F-782E-475B-B3F6-8B48D31949DB}" srcId="{8BE33651-EADA-429B-8E4E-0F7A231391E7}" destId="{6670F3F0-E30C-405A-8ED4-A2B94BB37825}" srcOrd="1" destOrd="0" parTransId="{B5B892E0-F1C9-4A6E-B158-FFF81D4C66E1}" sibTransId="{24EB10CC-478C-48FA-A578-DEF781555F7F}"/>
    <dgm:cxn modelId="{2BC81B21-E656-473F-A616-DBADEEE686A9}" srcId="{8BE33651-EADA-429B-8E4E-0F7A231391E7}" destId="{7FEC3093-8904-493E-851A-E0A5EEE0E276}" srcOrd="14" destOrd="0" parTransId="{09FF0838-19D1-4C6A-81F8-F420A4811EC6}" sibTransId="{EEDB95B8-2A3B-4763-B235-5B9D65C2095F}"/>
    <dgm:cxn modelId="{6F41F829-26D6-40B0-A152-55225F29BF47}" type="presOf" srcId="{DC67610F-89D6-4185-B74F-51C2D2C264CE}" destId="{FD219FAC-6CC8-4007-94F9-BF1BBBC5EFFF}" srcOrd="0" destOrd="0" presId="urn:microsoft.com/office/officeart/2008/layout/LinedList"/>
    <dgm:cxn modelId="{3D10B036-E4FF-480B-B8A4-307A8BFCA4ED}" type="presOf" srcId="{57689847-FAC6-49F7-A34D-69E936D1F682}" destId="{CA3D7474-B4D0-4100-BE57-0760F8FD354E}" srcOrd="0" destOrd="0" presId="urn:microsoft.com/office/officeart/2008/layout/LinedList"/>
    <dgm:cxn modelId="{2E6E4539-C417-4DAF-BEE0-B204B5EF2195}" srcId="{8BE33651-EADA-429B-8E4E-0F7A231391E7}" destId="{ACC3BF5D-F6DE-4622-A5F9-C1723B671CCD}" srcOrd="8" destOrd="0" parTransId="{E045876B-AABE-4B5A-881A-4BD0E33A6113}" sibTransId="{C473DB1E-CF12-4267-A8A0-95F6D4981DFF}"/>
    <dgm:cxn modelId="{DBC1A63A-9B55-4AD8-B18C-61A5F413AA2D}" type="presOf" srcId="{8FFA37AB-BE19-4802-A967-8C5776DAE592}" destId="{2DA90C29-2B5E-4275-B7B0-B2FCDBE02CD9}" srcOrd="0" destOrd="0" presId="urn:microsoft.com/office/officeart/2008/layout/LinedList"/>
    <dgm:cxn modelId="{1C87EF3C-076A-4DB4-B3F4-97CDE7298266}" srcId="{8BE33651-EADA-429B-8E4E-0F7A231391E7}" destId="{3F3E3848-764A-4025-AB74-6D9C690BEF4E}" srcOrd="9" destOrd="0" parTransId="{5983C9AE-8276-484E-803F-B065F0630670}" sibTransId="{0D0ACE82-5DDD-4B48-81DD-6D6FCAF33A93}"/>
    <dgm:cxn modelId="{234FC13D-DD75-48F0-8B00-7689D0EA8843}" srcId="{8BE33651-EADA-429B-8E4E-0F7A231391E7}" destId="{93513531-B136-47EE-990E-46E09069C232}" srcOrd="7" destOrd="0" parTransId="{5FB47DCD-0853-40D4-831D-46420800E26E}" sibTransId="{73AE59BE-2385-494E-8D3F-5840015AB606}"/>
    <dgm:cxn modelId="{A953EA5F-A697-48AA-948D-7DCBDB07581C}" srcId="{8BE33651-EADA-429B-8E4E-0F7A231391E7}" destId="{996D96DC-3772-451B-B3BA-A9DB0CD448C3}" srcOrd="13" destOrd="0" parTransId="{834F09D3-7228-4246-85C0-F9D7B148192D}" sibTransId="{6BD286A8-4B95-4AD8-8E5E-C003648F2AE8}"/>
    <dgm:cxn modelId="{E808D568-091D-4E78-A3B6-68C576549A17}" type="presOf" srcId="{2ADD0320-D08D-4970-B5B8-05C02ABD062D}" destId="{E4106D58-4647-41C8-900B-EC15246751E0}" srcOrd="0" destOrd="0" presId="urn:microsoft.com/office/officeart/2008/layout/LinedList"/>
    <dgm:cxn modelId="{77164969-A356-404B-9D0C-7A8ACAB0604E}" srcId="{8BE33651-EADA-429B-8E4E-0F7A231391E7}" destId="{2ADD0320-D08D-4970-B5B8-05C02ABD062D}" srcOrd="0" destOrd="0" parTransId="{BB35C6FF-F3DC-47B9-BE71-298A7719CD06}" sibTransId="{C137BB5C-57C6-47BF-A55D-DFAAD9DC4958}"/>
    <dgm:cxn modelId="{EA05087B-7571-4C8D-9177-2FB57010E3EC}" srcId="{8BE33651-EADA-429B-8E4E-0F7A231391E7}" destId="{DC67610F-89D6-4185-B74F-51C2D2C264CE}" srcOrd="15" destOrd="0" parTransId="{CB8DFA6E-B2DD-42E0-8BDE-99D7723FCFD1}" sibTransId="{E674F24C-70F0-4AFF-ACC8-E537D9327162}"/>
    <dgm:cxn modelId="{5F182D7F-6FCF-47FE-81D0-86EF7E8EC738}" type="presOf" srcId="{DC44EBDF-306D-40DD-B37D-485311EAADF8}" destId="{149C112C-D67D-4AA6-AF86-8271F8D0A283}" srcOrd="0" destOrd="0" presId="urn:microsoft.com/office/officeart/2008/layout/LinedList"/>
    <dgm:cxn modelId="{F49B3B81-4877-442A-A501-45EA91AC8662}" srcId="{8BE33651-EADA-429B-8E4E-0F7A231391E7}" destId="{D0A2978A-081F-46F7-913A-E4BF6641A0E4}" srcOrd="2" destOrd="0" parTransId="{011E2B3B-1622-4549-B200-6DCC7E04356E}" sibTransId="{D73A59E7-7EA7-4279-9CEB-6F6260DE123B}"/>
    <dgm:cxn modelId="{96E5C989-6355-400E-87FE-7EFA1E010756}" type="presOf" srcId="{F3694164-8FD0-4D64-BBDE-1E77E6EE4951}" destId="{268A7C53-6C3B-4DE3-94A7-2E8DCECEFB25}" srcOrd="0" destOrd="0" presId="urn:microsoft.com/office/officeart/2008/layout/LinedList"/>
    <dgm:cxn modelId="{646DEA95-18F9-4A70-9FF4-E2540E0378DA}" type="presOf" srcId="{D0A2978A-081F-46F7-913A-E4BF6641A0E4}" destId="{53500049-B492-4C6A-B153-8BB78BFCEFEC}" srcOrd="0" destOrd="0" presId="urn:microsoft.com/office/officeart/2008/layout/LinedList"/>
    <dgm:cxn modelId="{47CB379A-5292-4CCA-B7FF-C07F8CED6D8F}" srcId="{8BE33651-EADA-429B-8E4E-0F7A231391E7}" destId="{E6C4D768-8AB9-486B-892F-FEC248B492C9}" srcOrd="19" destOrd="0" parTransId="{CDB67D5E-E2A4-4A3E-A338-5189F57EDB9F}" sibTransId="{C9E58C96-6AC9-4789-9850-AF375E579C49}"/>
    <dgm:cxn modelId="{4ECBD3A5-018F-45C6-86FC-4B17335C4BED}" type="presOf" srcId="{3F3E3848-764A-4025-AB74-6D9C690BEF4E}" destId="{DD13B2FA-FB0A-42E1-9BD9-75F2CA1100E8}" srcOrd="0" destOrd="0" presId="urn:microsoft.com/office/officeart/2008/layout/LinedList"/>
    <dgm:cxn modelId="{85DC0BAE-2405-43D1-A00E-25545509B92F}" srcId="{8BE33651-EADA-429B-8E4E-0F7A231391E7}" destId="{F3694164-8FD0-4D64-BBDE-1E77E6EE4951}" srcOrd="12" destOrd="0" parTransId="{D168303D-4ABD-44E0-AB0D-B7B6D10C9B06}" sibTransId="{5598AEFE-30AA-4B63-8A94-2CD3ED0B197F}"/>
    <dgm:cxn modelId="{1F8CF9B0-5225-4EF4-8EAC-6ACA915348A2}" type="presOf" srcId="{320E595B-5DDD-4824-89C2-C864EF767B95}" destId="{7B1DC70C-62D6-4830-A522-70BF784839AA}" srcOrd="0" destOrd="0" presId="urn:microsoft.com/office/officeart/2008/layout/LinedList"/>
    <dgm:cxn modelId="{DE7C8AC2-0708-464A-B46D-1FBC434FCC42}" type="presOf" srcId="{E6C4D768-8AB9-486B-892F-FEC248B492C9}" destId="{87F7F813-3404-423B-BF36-61B7E13C193C}" srcOrd="0" destOrd="0" presId="urn:microsoft.com/office/officeart/2008/layout/LinedList"/>
    <dgm:cxn modelId="{079FECCB-D765-44A1-83C3-E57BBED0A1C0}" srcId="{8BE33651-EADA-429B-8E4E-0F7A231391E7}" destId="{4283F6AA-50AB-4AC1-96D8-F61BD37D7113}" srcOrd="6" destOrd="0" parTransId="{23ED4FD5-8EF9-4548-AB02-B700C31959CF}" sibTransId="{59A2C090-568E-4599-9EE6-C0AD548D29B4}"/>
    <dgm:cxn modelId="{4B32EED1-3935-40E1-9A7B-32C9C5682427}" srcId="{8BE33651-EADA-429B-8E4E-0F7A231391E7}" destId="{96D6DE62-DBD7-48F6-80B0-33FB1691E54E}" srcOrd="3" destOrd="0" parTransId="{93378BA3-7A00-4E01-9A4F-0B4A427675C9}" sibTransId="{EBEA4BEB-8CA8-411B-97CA-5EED6AAED891}"/>
    <dgm:cxn modelId="{883142D3-A973-40BE-9A09-321F191F04E8}" type="presOf" srcId="{64C1A669-603F-481F-B673-56F29C7A89E3}" destId="{7BC1FA95-F303-4BC3-965C-EF0B22D5317E}" srcOrd="0" destOrd="0" presId="urn:microsoft.com/office/officeart/2008/layout/LinedList"/>
    <dgm:cxn modelId="{FD4FDCD5-69DE-4710-8E78-CF3BC9B52A69}" srcId="{8BE33651-EADA-429B-8E4E-0F7A231391E7}" destId="{320E595B-5DDD-4824-89C2-C864EF767B95}" srcOrd="4" destOrd="0" parTransId="{B7A4F53B-43C6-41D7-A039-3FC3201A85EE}" sibTransId="{8C27622A-64F2-429A-89F6-164DFCE9B21E}"/>
    <dgm:cxn modelId="{ABD38BEE-9FEA-4BE3-8D99-C2518F8ECF23}" type="presOf" srcId="{7FEC3093-8904-493E-851A-E0A5EEE0E276}" destId="{1E7FC26B-8F61-44C7-B163-D2EE063683D9}" srcOrd="0" destOrd="0" presId="urn:microsoft.com/office/officeart/2008/layout/LinedList"/>
    <dgm:cxn modelId="{0580D3F0-5755-41BA-86C9-ECA2A1878619}" srcId="{8BE33651-EADA-429B-8E4E-0F7A231391E7}" destId="{DC44EBDF-306D-40DD-B37D-485311EAADF8}" srcOrd="10" destOrd="0" parTransId="{E8A1CE1A-D3C1-425C-9162-4AD75D7D3CF8}" sibTransId="{4F6797BD-A0D6-4075-8725-A7DC27A71D9D}"/>
    <dgm:cxn modelId="{6689ACF1-5F52-4097-8223-3793C6C10373}" srcId="{8BE33651-EADA-429B-8E4E-0F7A231391E7}" destId="{57689847-FAC6-49F7-A34D-69E936D1F682}" srcOrd="5" destOrd="0" parTransId="{465C1BE5-F2D3-4F6F-B42B-6A9691C073DB}" sibTransId="{F279C6C3-3A91-422F-A7A0-FF0D7BD5994F}"/>
    <dgm:cxn modelId="{C8301FF2-1DCD-4C90-8B3F-593955C3AC8D}" type="presOf" srcId="{996D96DC-3772-451B-B3BA-A9DB0CD448C3}" destId="{0A4B8B7F-C285-444B-8F7C-FBBD98265B57}" srcOrd="0" destOrd="0" presId="urn:microsoft.com/office/officeart/2008/layout/LinedList"/>
    <dgm:cxn modelId="{402982F3-8078-49E5-B193-1B05CFE9DFE0}" type="presOf" srcId="{6670F3F0-E30C-405A-8ED4-A2B94BB37825}" destId="{E8AA225E-23E6-44AD-93C0-A224E14B9A0A}" srcOrd="0" destOrd="0" presId="urn:microsoft.com/office/officeart/2008/layout/LinedList"/>
    <dgm:cxn modelId="{0010DFF4-5BD9-4EA4-ACEC-886AB7D616E8}" type="presOf" srcId="{C12ED71F-0E5D-4B63-98B0-7F0C821F3D04}" destId="{073988C9-918F-4362-A058-04421957EF57}" srcOrd="0" destOrd="0" presId="urn:microsoft.com/office/officeart/2008/layout/LinedList"/>
    <dgm:cxn modelId="{D86385F6-D036-4B05-8E34-0B3FF77A1D49}" type="presOf" srcId="{8BE33651-EADA-429B-8E4E-0F7A231391E7}" destId="{9B315F9B-DE06-48AA-9B17-74D2DFA1F783}" srcOrd="0" destOrd="0" presId="urn:microsoft.com/office/officeart/2008/layout/LinedList"/>
    <dgm:cxn modelId="{0F1126FC-EA1F-403C-913E-B83A538EAA57}" type="presOf" srcId="{4283F6AA-50AB-4AC1-96D8-F61BD37D7113}" destId="{532A6BB8-E7B6-4E41-AC1E-2891104C28B8}" srcOrd="0" destOrd="0" presId="urn:microsoft.com/office/officeart/2008/layout/LinedList"/>
    <dgm:cxn modelId="{E527E1FC-13E9-464F-A21B-00F5BFCD3FF3}" srcId="{8BE33651-EADA-429B-8E4E-0F7A231391E7}" destId="{C12ED71F-0E5D-4B63-98B0-7F0C821F3D04}" srcOrd="18" destOrd="0" parTransId="{E98807F6-3AAD-4DE2-BD5F-D323B3A6DEBF}" sibTransId="{DE1A84A7-CD35-418D-A536-CCA13FA2657A}"/>
    <dgm:cxn modelId="{CA711AFD-0177-4FD5-A50E-A946AE9A3EDC}" srcId="{8BE33651-EADA-429B-8E4E-0F7A231391E7}" destId="{85076B7C-9F5B-4C42-852A-1D55421A1D46}" srcOrd="11" destOrd="0" parTransId="{ACBF44C2-A3EC-45C2-985B-7CB090939397}" sibTransId="{6675B46B-BD5D-44D6-8103-FE61F5AD87F2}"/>
    <dgm:cxn modelId="{3B2E087F-8479-4D4D-B2EC-60ABF173763A}" type="presParOf" srcId="{9B315F9B-DE06-48AA-9B17-74D2DFA1F783}" destId="{B8BE6620-B08B-49B5-8004-45A286A41E2E}" srcOrd="0" destOrd="0" presId="urn:microsoft.com/office/officeart/2008/layout/LinedList"/>
    <dgm:cxn modelId="{CC6631FB-AFAC-4F76-9387-B68EA636E209}" type="presParOf" srcId="{9B315F9B-DE06-48AA-9B17-74D2DFA1F783}" destId="{1C87CF00-B214-4E63-84C3-C20EAAFA9977}" srcOrd="1" destOrd="0" presId="urn:microsoft.com/office/officeart/2008/layout/LinedList"/>
    <dgm:cxn modelId="{5D211E24-49F4-4FBD-80BF-D69A306405D0}" type="presParOf" srcId="{1C87CF00-B214-4E63-84C3-C20EAAFA9977}" destId="{E4106D58-4647-41C8-900B-EC15246751E0}" srcOrd="0" destOrd="0" presId="urn:microsoft.com/office/officeart/2008/layout/LinedList"/>
    <dgm:cxn modelId="{2ADEFED7-412F-4C84-B722-7CFC686234B1}" type="presParOf" srcId="{1C87CF00-B214-4E63-84C3-C20EAAFA9977}" destId="{C85C8017-C357-45FC-8E64-6EC66D1DA95F}" srcOrd="1" destOrd="0" presId="urn:microsoft.com/office/officeart/2008/layout/LinedList"/>
    <dgm:cxn modelId="{0D8AADD6-E55B-4C33-A52E-66D8EBE3DF86}" type="presParOf" srcId="{9B315F9B-DE06-48AA-9B17-74D2DFA1F783}" destId="{4A163DEA-4E9D-431D-B0E3-7FBBABEA2723}" srcOrd="2" destOrd="0" presId="urn:microsoft.com/office/officeart/2008/layout/LinedList"/>
    <dgm:cxn modelId="{19B13E2C-7E3E-40ED-AE21-FC0716773760}" type="presParOf" srcId="{9B315F9B-DE06-48AA-9B17-74D2DFA1F783}" destId="{1A819775-1B65-4F2F-B58E-834EE1674B81}" srcOrd="3" destOrd="0" presId="urn:microsoft.com/office/officeart/2008/layout/LinedList"/>
    <dgm:cxn modelId="{8238435B-5666-46E2-8F6F-CADD9920ACAA}" type="presParOf" srcId="{1A819775-1B65-4F2F-B58E-834EE1674B81}" destId="{E8AA225E-23E6-44AD-93C0-A224E14B9A0A}" srcOrd="0" destOrd="0" presId="urn:microsoft.com/office/officeart/2008/layout/LinedList"/>
    <dgm:cxn modelId="{1FDD1614-9B0C-495F-9675-9E64D5560A0D}" type="presParOf" srcId="{1A819775-1B65-4F2F-B58E-834EE1674B81}" destId="{93F8A950-8696-40E4-8F8B-4939C344A3DF}" srcOrd="1" destOrd="0" presId="urn:microsoft.com/office/officeart/2008/layout/LinedList"/>
    <dgm:cxn modelId="{9C5B6997-4EEE-4996-A4E1-2BC1DF66E1F6}" type="presParOf" srcId="{9B315F9B-DE06-48AA-9B17-74D2DFA1F783}" destId="{CCBEB746-C292-4A40-BF1D-79C64E8D61B6}" srcOrd="4" destOrd="0" presId="urn:microsoft.com/office/officeart/2008/layout/LinedList"/>
    <dgm:cxn modelId="{E11119E7-C4A0-4BB8-B619-D457D5BEEFE3}" type="presParOf" srcId="{9B315F9B-DE06-48AA-9B17-74D2DFA1F783}" destId="{A825483D-9242-4EBC-8B2D-0A53831F2DB2}" srcOrd="5" destOrd="0" presId="urn:microsoft.com/office/officeart/2008/layout/LinedList"/>
    <dgm:cxn modelId="{E7B0FBCD-4B34-440D-B5AB-B7B78E55C445}" type="presParOf" srcId="{A825483D-9242-4EBC-8B2D-0A53831F2DB2}" destId="{53500049-B492-4C6A-B153-8BB78BFCEFEC}" srcOrd="0" destOrd="0" presId="urn:microsoft.com/office/officeart/2008/layout/LinedList"/>
    <dgm:cxn modelId="{FC9F4739-8CE4-4EF7-AD63-AD32420AEC01}" type="presParOf" srcId="{A825483D-9242-4EBC-8B2D-0A53831F2DB2}" destId="{B6B1B838-B99C-46D6-A9D1-D627CC04D6C6}" srcOrd="1" destOrd="0" presId="urn:microsoft.com/office/officeart/2008/layout/LinedList"/>
    <dgm:cxn modelId="{1B9F1353-CDE4-4800-9798-7EA2525CC2CE}" type="presParOf" srcId="{9B315F9B-DE06-48AA-9B17-74D2DFA1F783}" destId="{9879DE7E-A825-48DE-8717-27C058BC5C69}" srcOrd="6" destOrd="0" presId="urn:microsoft.com/office/officeart/2008/layout/LinedList"/>
    <dgm:cxn modelId="{4007B3F5-83F7-49B8-8F19-CAB9029A1EEC}" type="presParOf" srcId="{9B315F9B-DE06-48AA-9B17-74D2DFA1F783}" destId="{C0742EC2-8F8D-431A-973E-64245FACF374}" srcOrd="7" destOrd="0" presId="urn:microsoft.com/office/officeart/2008/layout/LinedList"/>
    <dgm:cxn modelId="{AD9E2068-1076-48DA-B30C-D92D79D6A42F}" type="presParOf" srcId="{C0742EC2-8F8D-431A-973E-64245FACF374}" destId="{DB265305-B7EB-4183-B8C5-2C282CDE6141}" srcOrd="0" destOrd="0" presId="urn:microsoft.com/office/officeart/2008/layout/LinedList"/>
    <dgm:cxn modelId="{EF44BD38-3345-48C0-8C17-147A2ED28697}" type="presParOf" srcId="{C0742EC2-8F8D-431A-973E-64245FACF374}" destId="{F88EF881-5EA6-48F3-AD41-EE0B41DEC802}" srcOrd="1" destOrd="0" presId="urn:microsoft.com/office/officeart/2008/layout/LinedList"/>
    <dgm:cxn modelId="{1331B933-2B1F-47EF-BD41-E083AB449804}" type="presParOf" srcId="{9B315F9B-DE06-48AA-9B17-74D2DFA1F783}" destId="{4E9E2EAE-7AAB-4283-9A0D-EDE3F2594025}" srcOrd="8" destOrd="0" presId="urn:microsoft.com/office/officeart/2008/layout/LinedList"/>
    <dgm:cxn modelId="{5636D12B-5FD3-46D1-A6B0-352BA00FBB92}" type="presParOf" srcId="{9B315F9B-DE06-48AA-9B17-74D2DFA1F783}" destId="{2C9AEB7C-F466-47F1-AF02-49C253076F11}" srcOrd="9" destOrd="0" presId="urn:microsoft.com/office/officeart/2008/layout/LinedList"/>
    <dgm:cxn modelId="{957FF76D-C6EE-4731-87CA-539ED8BA4D8D}" type="presParOf" srcId="{2C9AEB7C-F466-47F1-AF02-49C253076F11}" destId="{7B1DC70C-62D6-4830-A522-70BF784839AA}" srcOrd="0" destOrd="0" presId="urn:microsoft.com/office/officeart/2008/layout/LinedList"/>
    <dgm:cxn modelId="{DC9C5BC7-48BD-4DCF-81B7-681E89412ECE}" type="presParOf" srcId="{2C9AEB7C-F466-47F1-AF02-49C253076F11}" destId="{E3146611-93FB-4E44-9B23-662658CC6220}" srcOrd="1" destOrd="0" presId="urn:microsoft.com/office/officeart/2008/layout/LinedList"/>
    <dgm:cxn modelId="{38DD1C63-9059-4675-979A-03F13AFD3F38}" type="presParOf" srcId="{9B315F9B-DE06-48AA-9B17-74D2DFA1F783}" destId="{51B5B989-729E-4644-B4A1-64C066B794E7}" srcOrd="10" destOrd="0" presId="urn:microsoft.com/office/officeart/2008/layout/LinedList"/>
    <dgm:cxn modelId="{4571D5B0-EBDD-424D-8369-831ADBFEC6EC}" type="presParOf" srcId="{9B315F9B-DE06-48AA-9B17-74D2DFA1F783}" destId="{646E5089-EF0C-4548-A8B1-795D9D2331B2}" srcOrd="11" destOrd="0" presId="urn:microsoft.com/office/officeart/2008/layout/LinedList"/>
    <dgm:cxn modelId="{75464D81-CF93-464D-B2FC-1A4D61348EB6}" type="presParOf" srcId="{646E5089-EF0C-4548-A8B1-795D9D2331B2}" destId="{CA3D7474-B4D0-4100-BE57-0760F8FD354E}" srcOrd="0" destOrd="0" presId="urn:microsoft.com/office/officeart/2008/layout/LinedList"/>
    <dgm:cxn modelId="{803B85A0-8197-4734-9EE2-1BBEB27FD970}" type="presParOf" srcId="{646E5089-EF0C-4548-A8B1-795D9D2331B2}" destId="{DFBCC663-0546-4B79-9455-61F032254F6D}" srcOrd="1" destOrd="0" presId="urn:microsoft.com/office/officeart/2008/layout/LinedList"/>
    <dgm:cxn modelId="{51F2F6C4-F00F-406E-8F99-CF03F5700774}" type="presParOf" srcId="{9B315F9B-DE06-48AA-9B17-74D2DFA1F783}" destId="{57E920C5-B3FF-4466-9D74-5C4E1E00549C}" srcOrd="12" destOrd="0" presId="urn:microsoft.com/office/officeart/2008/layout/LinedList"/>
    <dgm:cxn modelId="{8D86C6D1-BEE1-45BF-AB0E-A2C027691ADC}" type="presParOf" srcId="{9B315F9B-DE06-48AA-9B17-74D2DFA1F783}" destId="{61E41A39-78D6-472A-95E2-13DE408EB6BB}" srcOrd="13" destOrd="0" presId="urn:microsoft.com/office/officeart/2008/layout/LinedList"/>
    <dgm:cxn modelId="{32985B5C-5731-4FB3-A4F7-10A9993AB3B6}" type="presParOf" srcId="{61E41A39-78D6-472A-95E2-13DE408EB6BB}" destId="{532A6BB8-E7B6-4E41-AC1E-2891104C28B8}" srcOrd="0" destOrd="0" presId="urn:microsoft.com/office/officeart/2008/layout/LinedList"/>
    <dgm:cxn modelId="{37BA57E7-51A2-415E-9574-0C1C88793D49}" type="presParOf" srcId="{61E41A39-78D6-472A-95E2-13DE408EB6BB}" destId="{009D2D5C-4435-41A6-A7FC-03D689769493}" srcOrd="1" destOrd="0" presId="urn:microsoft.com/office/officeart/2008/layout/LinedList"/>
    <dgm:cxn modelId="{CBE5190F-A344-4A1F-A18C-8C21C5C03EA5}" type="presParOf" srcId="{9B315F9B-DE06-48AA-9B17-74D2DFA1F783}" destId="{0D0FC682-A83B-45CC-8FDE-59619EA1894A}" srcOrd="14" destOrd="0" presId="urn:microsoft.com/office/officeart/2008/layout/LinedList"/>
    <dgm:cxn modelId="{18512EE1-2212-494D-B520-52FA76AEA1DD}" type="presParOf" srcId="{9B315F9B-DE06-48AA-9B17-74D2DFA1F783}" destId="{3C329FFD-E7FC-46E6-9175-861EDB13B04C}" srcOrd="15" destOrd="0" presId="urn:microsoft.com/office/officeart/2008/layout/LinedList"/>
    <dgm:cxn modelId="{6371E913-2290-4621-9FF4-CB54E7662542}" type="presParOf" srcId="{3C329FFD-E7FC-46E6-9175-861EDB13B04C}" destId="{D10A9C73-5CEC-43F2-9F44-42381F711A20}" srcOrd="0" destOrd="0" presId="urn:microsoft.com/office/officeart/2008/layout/LinedList"/>
    <dgm:cxn modelId="{4356C1DE-988D-42C3-8691-6A2B5061BD71}" type="presParOf" srcId="{3C329FFD-E7FC-46E6-9175-861EDB13B04C}" destId="{020099B8-A5C3-4023-B1F7-BEBF0D870C78}" srcOrd="1" destOrd="0" presId="urn:microsoft.com/office/officeart/2008/layout/LinedList"/>
    <dgm:cxn modelId="{1FF5B1EF-87F6-4F6F-A9C5-256EAC720FD0}" type="presParOf" srcId="{9B315F9B-DE06-48AA-9B17-74D2DFA1F783}" destId="{3BF007FB-CCF1-4E6E-85E8-D9488DA41E03}" srcOrd="16" destOrd="0" presId="urn:microsoft.com/office/officeart/2008/layout/LinedList"/>
    <dgm:cxn modelId="{8BA56960-F1CC-4AD6-B638-10E7B5C0005E}" type="presParOf" srcId="{9B315F9B-DE06-48AA-9B17-74D2DFA1F783}" destId="{E1150BDC-CA4A-4252-87A2-3AF709DC0BFB}" srcOrd="17" destOrd="0" presId="urn:microsoft.com/office/officeart/2008/layout/LinedList"/>
    <dgm:cxn modelId="{0DE6392D-ECF4-44CA-93A6-B8E9BD0852C6}" type="presParOf" srcId="{E1150BDC-CA4A-4252-87A2-3AF709DC0BFB}" destId="{63EEF97A-E840-4326-9F9A-2BD689CE5536}" srcOrd="0" destOrd="0" presId="urn:microsoft.com/office/officeart/2008/layout/LinedList"/>
    <dgm:cxn modelId="{8552A620-BBCC-4947-B534-7C0D299A9DC6}" type="presParOf" srcId="{E1150BDC-CA4A-4252-87A2-3AF709DC0BFB}" destId="{07CBA197-8C9E-40F1-AC7B-58AF7E301479}" srcOrd="1" destOrd="0" presId="urn:microsoft.com/office/officeart/2008/layout/LinedList"/>
    <dgm:cxn modelId="{F8D7B411-B668-4E50-AFAF-2503431D4826}" type="presParOf" srcId="{9B315F9B-DE06-48AA-9B17-74D2DFA1F783}" destId="{44F98560-EA0A-434C-BF89-0D419186729C}" srcOrd="18" destOrd="0" presId="urn:microsoft.com/office/officeart/2008/layout/LinedList"/>
    <dgm:cxn modelId="{482EB299-F27D-43DD-A662-6891823F0875}" type="presParOf" srcId="{9B315F9B-DE06-48AA-9B17-74D2DFA1F783}" destId="{0AD96719-F41A-4993-819D-2110051CC6D9}" srcOrd="19" destOrd="0" presId="urn:microsoft.com/office/officeart/2008/layout/LinedList"/>
    <dgm:cxn modelId="{D5DB6E18-7756-4AB4-B6E3-25FAD659DF5F}" type="presParOf" srcId="{0AD96719-F41A-4993-819D-2110051CC6D9}" destId="{DD13B2FA-FB0A-42E1-9BD9-75F2CA1100E8}" srcOrd="0" destOrd="0" presId="urn:microsoft.com/office/officeart/2008/layout/LinedList"/>
    <dgm:cxn modelId="{2E2F20AB-AE21-4DE1-943E-922A094EBF22}" type="presParOf" srcId="{0AD96719-F41A-4993-819D-2110051CC6D9}" destId="{2F4AE1C3-47CC-4E49-A2B5-0434C1149E3C}" srcOrd="1" destOrd="0" presId="urn:microsoft.com/office/officeart/2008/layout/LinedList"/>
    <dgm:cxn modelId="{F054315C-7EB9-45DF-A97F-CA20251F4319}" type="presParOf" srcId="{9B315F9B-DE06-48AA-9B17-74D2DFA1F783}" destId="{884593B5-355F-418B-9A4E-49C5D2AC3DEC}" srcOrd="20" destOrd="0" presId="urn:microsoft.com/office/officeart/2008/layout/LinedList"/>
    <dgm:cxn modelId="{62EBB0DF-8010-4BEF-B28E-195761D23EFF}" type="presParOf" srcId="{9B315F9B-DE06-48AA-9B17-74D2DFA1F783}" destId="{74BA2134-21AA-4FBE-9706-6A9D83F12F26}" srcOrd="21" destOrd="0" presId="urn:microsoft.com/office/officeart/2008/layout/LinedList"/>
    <dgm:cxn modelId="{EA341244-E204-4C40-85CB-319C8D046FEB}" type="presParOf" srcId="{74BA2134-21AA-4FBE-9706-6A9D83F12F26}" destId="{149C112C-D67D-4AA6-AF86-8271F8D0A283}" srcOrd="0" destOrd="0" presId="urn:microsoft.com/office/officeart/2008/layout/LinedList"/>
    <dgm:cxn modelId="{8B8B1F76-2A1A-4AC2-9DBF-2238A5DA0236}" type="presParOf" srcId="{74BA2134-21AA-4FBE-9706-6A9D83F12F26}" destId="{85C31EEE-AC2A-4EAA-BCEF-10B8F708125F}" srcOrd="1" destOrd="0" presId="urn:microsoft.com/office/officeart/2008/layout/LinedList"/>
    <dgm:cxn modelId="{57C9F74F-F387-4406-B4C6-B146E1F6C1F2}" type="presParOf" srcId="{9B315F9B-DE06-48AA-9B17-74D2DFA1F783}" destId="{A6CC2A89-AF3A-464E-9173-EE31DC3C5A56}" srcOrd="22" destOrd="0" presId="urn:microsoft.com/office/officeart/2008/layout/LinedList"/>
    <dgm:cxn modelId="{3D589AA7-D331-46C4-A877-84196879AAE4}" type="presParOf" srcId="{9B315F9B-DE06-48AA-9B17-74D2DFA1F783}" destId="{ABAD2B4A-777D-41C7-B99F-877FD925CCCF}" srcOrd="23" destOrd="0" presId="urn:microsoft.com/office/officeart/2008/layout/LinedList"/>
    <dgm:cxn modelId="{416CFFB6-8225-4FDA-BB81-405C36EC6016}" type="presParOf" srcId="{ABAD2B4A-777D-41C7-B99F-877FD925CCCF}" destId="{B6C18D74-ECC4-4CA2-82B9-E3417BFFE70D}" srcOrd="0" destOrd="0" presId="urn:microsoft.com/office/officeart/2008/layout/LinedList"/>
    <dgm:cxn modelId="{AF3C655B-204D-4154-897F-74655C245258}" type="presParOf" srcId="{ABAD2B4A-777D-41C7-B99F-877FD925CCCF}" destId="{77DB8569-9085-4437-8D59-F2E38D4048B6}" srcOrd="1" destOrd="0" presId="urn:microsoft.com/office/officeart/2008/layout/LinedList"/>
    <dgm:cxn modelId="{0E5FAB42-031A-48DB-91D1-B0764112D18C}" type="presParOf" srcId="{9B315F9B-DE06-48AA-9B17-74D2DFA1F783}" destId="{72E24767-1D21-47F8-AEC5-43100ABF6E76}" srcOrd="24" destOrd="0" presId="urn:microsoft.com/office/officeart/2008/layout/LinedList"/>
    <dgm:cxn modelId="{F130644F-9075-42D1-8D3B-2181F0F73266}" type="presParOf" srcId="{9B315F9B-DE06-48AA-9B17-74D2DFA1F783}" destId="{722C9CCA-29BD-4DD3-875E-5642D5904677}" srcOrd="25" destOrd="0" presId="urn:microsoft.com/office/officeart/2008/layout/LinedList"/>
    <dgm:cxn modelId="{876025F8-4E98-4363-A1D3-1C00A6DED7A1}" type="presParOf" srcId="{722C9CCA-29BD-4DD3-875E-5642D5904677}" destId="{268A7C53-6C3B-4DE3-94A7-2E8DCECEFB25}" srcOrd="0" destOrd="0" presId="urn:microsoft.com/office/officeart/2008/layout/LinedList"/>
    <dgm:cxn modelId="{759428B1-6D0A-4988-88ED-B7670CE66309}" type="presParOf" srcId="{722C9CCA-29BD-4DD3-875E-5642D5904677}" destId="{88D86E05-C305-4384-930B-0746F6EAA1EC}" srcOrd="1" destOrd="0" presId="urn:microsoft.com/office/officeart/2008/layout/LinedList"/>
    <dgm:cxn modelId="{4D9637FE-64C2-4AC1-ADD9-F948489D4E6D}" type="presParOf" srcId="{9B315F9B-DE06-48AA-9B17-74D2DFA1F783}" destId="{0F88200C-B7B4-4895-BA00-4F9E9F25DE05}" srcOrd="26" destOrd="0" presId="urn:microsoft.com/office/officeart/2008/layout/LinedList"/>
    <dgm:cxn modelId="{3DF78EB8-02E4-4E8E-B840-8001E39DDFFC}" type="presParOf" srcId="{9B315F9B-DE06-48AA-9B17-74D2DFA1F783}" destId="{F286FFD1-C8A1-4A4F-BF6B-F70227DF072B}" srcOrd="27" destOrd="0" presId="urn:microsoft.com/office/officeart/2008/layout/LinedList"/>
    <dgm:cxn modelId="{2D9A352D-2E35-4734-A21E-E570F93B1137}" type="presParOf" srcId="{F286FFD1-C8A1-4A4F-BF6B-F70227DF072B}" destId="{0A4B8B7F-C285-444B-8F7C-FBBD98265B57}" srcOrd="0" destOrd="0" presId="urn:microsoft.com/office/officeart/2008/layout/LinedList"/>
    <dgm:cxn modelId="{AFDD6CE0-B513-4728-B56A-1C951346F465}" type="presParOf" srcId="{F286FFD1-C8A1-4A4F-BF6B-F70227DF072B}" destId="{46D84B72-C975-47C1-887E-1ACAA74AFE5D}" srcOrd="1" destOrd="0" presId="urn:microsoft.com/office/officeart/2008/layout/LinedList"/>
    <dgm:cxn modelId="{9E0A30D3-E89C-4FDE-B53E-28D5D87BD731}" type="presParOf" srcId="{9B315F9B-DE06-48AA-9B17-74D2DFA1F783}" destId="{5C43D52E-1044-4AA4-9C6B-D991203B690C}" srcOrd="28" destOrd="0" presId="urn:microsoft.com/office/officeart/2008/layout/LinedList"/>
    <dgm:cxn modelId="{46E872A5-D20A-4156-B51F-B5700B17E595}" type="presParOf" srcId="{9B315F9B-DE06-48AA-9B17-74D2DFA1F783}" destId="{1CD218BE-2294-4E74-9F89-250ED1D034A2}" srcOrd="29" destOrd="0" presId="urn:microsoft.com/office/officeart/2008/layout/LinedList"/>
    <dgm:cxn modelId="{7DACF257-0CDF-4C9E-BEA4-17398D91CD63}" type="presParOf" srcId="{1CD218BE-2294-4E74-9F89-250ED1D034A2}" destId="{1E7FC26B-8F61-44C7-B163-D2EE063683D9}" srcOrd="0" destOrd="0" presId="urn:microsoft.com/office/officeart/2008/layout/LinedList"/>
    <dgm:cxn modelId="{40F5D12D-0797-4E26-9FBC-BA79B9DDAADE}" type="presParOf" srcId="{1CD218BE-2294-4E74-9F89-250ED1D034A2}" destId="{1740D207-8E7A-408F-81D9-B9BE974A1272}" srcOrd="1" destOrd="0" presId="urn:microsoft.com/office/officeart/2008/layout/LinedList"/>
    <dgm:cxn modelId="{D17BC457-BD2D-4771-82F3-B183E51C2BFB}" type="presParOf" srcId="{9B315F9B-DE06-48AA-9B17-74D2DFA1F783}" destId="{0C7DD8EC-7B7C-4ADB-9ADD-A54F2E6FE203}" srcOrd="30" destOrd="0" presId="urn:microsoft.com/office/officeart/2008/layout/LinedList"/>
    <dgm:cxn modelId="{D5FB21D7-B7DC-4F16-866A-78EF23EA2F05}" type="presParOf" srcId="{9B315F9B-DE06-48AA-9B17-74D2DFA1F783}" destId="{6CC329C0-26D7-4AC2-B101-481C98EA2DDB}" srcOrd="31" destOrd="0" presId="urn:microsoft.com/office/officeart/2008/layout/LinedList"/>
    <dgm:cxn modelId="{69A0A922-61F4-4BCD-8718-2C7397A529CD}" type="presParOf" srcId="{6CC329C0-26D7-4AC2-B101-481C98EA2DDB}" destId="{FD219FAC-6CC8-4007-94F9-BF1BBBC5EFFF}" srcOrd="0" destOrd="0" presId="urn:microsoft.com/office/officeart/2008/layout/LinedList"/>
    <dgm:cxn modelId="{0B7C7291-D037-4AE5-8F7D-B8B8611B31AA}" type="presParOf" srcId="{6CC329C0-26D7-4AC2-B101-481C98EA2DDB}" destId="{62327AB1-7C11-4382-8DB0-A4E04F063D94}" srcOrd="1" destOrd="0" presId="urn:microsoft.com/office/officeart/2008/layout/LinedList"/>
    <dgm:cxn modelId="{F4E72313-DFAB-4E6B-9CB3-073D8123CF2A}" type="presParOf" srcId="{9B315F9B-DE06-48AA-9B17-74D2DFA1F783}" destId="{F54872E3-F11E-42D1-8FED-775E4E7D224A}" srcOrd="32" destOrd="0" presId="urn:microsoft.com/office/officeart/2008/layout/LinedList"/>
    <dgm:cxn modelId="{0A357D00-7A1D-42C3-8BD3-71F8366CC129}" type="presParOf" srcId="{9B315F9B-DE06-48AA-9B17-74D2DFA1F783}" destId="{D70872BF-6AB8-429C-98F4-CF077477F03F}" srcOrd="33" destOrd="0" presId="urn:microsoft.com/office/officeart/2008/layout/LinedList"/>
    <dgm:cxn modelId="{C4ECCAD9-1D64-40C9-AFFE-B124AD8B5F2F}" type="presParOf" srcId="{D70872BF-6AB8-429C-98F4-CF077477F03F}" destId="{2DA90C29-2B5E-4275-B7B0-B2FCDBE02CD9}" srcOrd="0" destOrd="0" presId="urn:microsoft.com/office/officeart/2008/layout/LinedList"/>
    <dgm:cxn modelId="{5E85C4CF-0419-4D51-9720-74AF1C8C65C7}" type="presParOf" srcId="{D70872BF-6AB8-429C-98F4-CF077477F03F}" destId="{A4F5FE8E-4076-40FD-A3DC-5C3811D0126F}" srcOrd="1" destOrd="0" presId="urn:microsoft.com/office/officeart/2008/layout/LinedList"/>
    <dgm:cxn modelId="{97C0025E-DACD-4E17-B961-2AF36BEDEA76}" type="presParOf" srcId="{9B315F9B-DE06-48AA-9B17-74D2DFA1F783}" destId="{640C4AB6-8036-4913-9ECB-94877A69D435}" srcOrd="34" destOrd="0" presId="urn:microsoft.com/office/officeart/2008/layout/LinedList"/>
    <dgm:cxn modelId="{5B8E2BB8-3E91-4EF8-807F-C091EF534B1C}" type="presParOf" srcId="{9B315F9B-DE06-48AA-9B17-74D2DFA1F783}" destId="{24185777-4ECB-4FD5-B950-818D74ADD58B}" srcOrd="35" destOrd="0" presId="urn:microsoft.com/office/officeart/2008/layout/LinedList"/>
    <dgm:cxn modelId="{C856549E-132A-4BB3-BDB6-755B8524E82E}" type="presParOf" srcId="{24185777-4ECB-4FD5-B950-818D74ADD58B}" destId="{7BC1FA95-F303-4BC3-965C-EF0B22D5317E}" srcOrd="0" destOrd="0" presId="urn:microsoft.com/office/officeart/2008/layout/LinedList"/>
    <dgm:cxn modelId="{57DB7E0B-3367-44BF-99E0-FCDDFFDE2905}" type="presParOf" srcId="{24185777-4ECB-4FD5-B950-818D74ADD58B}" destId="{8EF73E9F-4841-45CB-9CF2-23EDFC200D46}" srcOrd="1" destOrd="0" presId="urn:microsoft.com/office/officeart/2008/layout/LinedList"/>
    <dgm:cxn modelId="{F3E12BAA-1CD8-4F21-96C8-338B1EEA6FBA}" type="presParOf" srcId="{9B315F9B-DE06-48AA-9B17-74D2DFA1F783}" destId="{30C1B03A-2227-45ED-912D-0CF36C0B0EF6}" srcOrd="36" destOrd="0" presId="urn:microsoft.com/office/officeart/2008/layout/LinedList"/>
    <dgm:cxn modelId="{837BB630-4E12-42CC-80A3-B56C162C0219}" type="presParOf" srcId="{9B315F9B-DE06-48AA-9B17-74D2DFA1F783}" destId="{35DDD530-EF84-443B-A0A8-280007B12752}" srcOrd="37" destOrd="0" presId="urn:microsoft.com/office/officeart/2008/layout/LinedList"/>
    <dgm:cxn modelId="{C942FBDB-2707-4087-908A-C53156A1A4C7}" type="presParOf" srcId="{35DDD530-EF84-443B-A0A8-280007B12752}" destId="{073988C9-918F-4362-A058-04421957EF57}" srcOrd="0" destOrd="0" presId="urn:microsoft.com/office/officeart/2008/layout/LinedList"/>
    <dgm:cxn modelId="{3E4F9099-5A4F-438A-897E-ACD90E7ADD9A}" type="presParOf" srcId="{35DDD530-EF84-443B-A0A8-280007B12752}" destId="{6E24BBDF-7BDD-4DF1-8394-7670D8937EA6}" srcOrd="1" destOrd="0" presId="urn:microsoft.com/office/officeart/2008/layout/LinedList"/>
    <dgm:cxn modelId="{B1576E06-D989-4B5E-BEEC-D1988379B890}" type="presParOf" srcId="{9B315F9B-DE06-48AA-9B17-74D2DFA1F783}" destId="{A53C19E3-A3E5-4ABE-9CA3-FADD97DFF8E4}" srcOrd="38" destOrd="0" presId="urn:microsoft.com/office/officeart/2008/layout/LinedList"/>
    <dgm:cxn modelId="{F1C7BFE1-6AAE-4785-97FD-7F67EFA3294C}" type="presParOf" srcId="{9B315F9B-DE06-48AA-9B17-74D2DFA1F783}" destId="{8F19EFB9-1BDD-4905-BA7D-71AC07199B04}" srcOrd="39" destOrd="0" presId="urn:microsoft.com/office/officeart/2008/layout/LinedList"/>
    <dgm:cxn modelId="{876FACFC-FFE8-4485-9457-66C319D7762B}" type="presParOf" srcId="{8F19EFB9-1BDD-4905-BA7D-71AC07199B04}" destId="{87F7F813-3404-423B-BF36-61B7E13C193C}" srcOrd="0" destOrd="0" presId="urn:microsoft.com/office/officeart/2008/layout/LinedList"/>
    <dgm:cxn modelId="{A3C77CD7-0349-4CCD-8387-F415788269B5}" type="presParOf" srcId="{8F19EFB9-1BDD-4905-BA7D-71AC07199B04}" destId="{29F3371F-F5AE-4103-AF38-6E6142FC7A1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D05745-9906-4D95-9D0D-F1BFDCE812BA}">
      <dsp:nvSpPr>
        <dsp:cNvPr id="0" name=""/>
        <dsp:cNvSpPr/>
      </dsp:nvSpPr>
      <dsp:spPr>
        <a:xfrm>
          <a:off x="0" y="2379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7A850C-2646-44A8-AD50-F491E3C66F2F}">
      <dsp:nvSpPr>
        <dsp:cNvPr id="0" name=""/>
        <dsp:cNvSpPr/>
      </dsp:nvSpPr>
      <dsp:spPr>
        <a:xfrm>
          <a:off x="0" y="2379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"/>
            </a:rPr>
            <a:t>Careerpilot : Jobs by subject</a:t>
          </a:r>
          <a:endParaRPr lang="en-US" sz="1100" kern="1200"/>
        </a:p>
      </dsp:txBody>
      <dsp:txXfrm>
        <a:off x="0" y="2379"/>
        <a:ext cx="6172199" cy="405738"/>
      </dsp:txXfrm>
    </dsp:sp>
    <dsp:sp modelId="{2CE51A41-0C08-4F83-929A-A41363F1A9B7}">
      <dsp:nvSpPr>
        <dsp:cNvPr id="0" name=""/>
        <dsp:cNvSpPr/>
      </dsp:nvSpPr>
      <dsp:spPr>
        <a:xfrm>
          <a:off x="0" y="408118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3F42A6-17CA-4CB5-8533-5396E74EE900}">
      <dsp:nvSpPr>
        <dsp:cNvPr id="0" name=""/>
        <dsp:cNvSpPr/>
      </dsp:nvSpPr>
      <dsp:spPr>
        <a:xfrm>
          <a:off x="0" y="408118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2"/>
            </a:rPr>
            <a:t>Careerpilot : Jobs by subject</a:t>
          </a:r>
          <a:endParaRPr lang="en-US" sz="1100" kern="1200"/>
        </a:p>
      </dsp:txBody>
      <dsp:txXfrm>
        <a:off x="0" y="408118"/>
        <a:ext cx="6172199" cy="405738"/>
      </dsp:txXfrm>
    </dsp:sp>
    <dsp:sp modelId="{0531071F-1B33-400B-BDBB-8E758DAFA3B9}">
      <dsp:nvSpPr>
        <dsp:cNvPr id="0" name=""/>
        <dsp:cNvSpPr/>
      </dsp:nvSpPr>
      <dsp:spPr>
        <a:xfrm>
          <a:off x="0" y="813857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167729-0BE6-41DB-9EF3-C26C0D514024}">
      <dsp:nvSpPr>
        <dsp:cNvPr id="0" name=""/>
        <dsp:cNvSpPr/>
      </dsp:nvSpPr>
      <dsp:spPr>
        <a:xfrm>
          <a:off x="0" y="813857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3"/>
            </a:rPr>
            <a:t>Careerpilot : Jobs by subject</a:t>
          </a:r>
          <a:endParaRPr lang="en-US" sz="1100" kern="1200"/>
        </a:p>
      </dsp:txBody>
      <dsp:txXfrm>
        <a:off x="0" y="813857"/>
        <a:ext cx="6172199" cy="405738"/>
      </dsp:txXfrm>
    </dsp:sp>
    <dsp:sp modelId="{DBEF4FBD-C072-44F8-AE49-92C642E76549}">
      <dsp:nvSpPr>
        <dsp:cNvPr id="0" name=""/>
        <dsp:cNvSpPr/>
      </dsp:nvSpPr>
      <dsp:spPr>
        <a:xfrm>
          <a:off x="0" y="1219596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7BDF6-B7A4-49BF-8727-6D7BE75ED6DD}">
      <dsp:nvSpPr>
        <dsp:cNvPr id="0" name=""/>
        <dsp:cNvSpPr/>
      </dsp:nvSpPr>
      <dsp:spPr>
        <a:xfrm>
          <a:off x="0" y="1219596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4"/>
            </a:rPr>
            <a:t>Think Care Careers</a:t>
          </a:r>
          <a:endParaRPr lang="en-US" sz="1100" kern="1200"/>
        </a:p>
      </dsp:txBody>
      <dsp:txXfrm>
        <a:off x="0" y="1219596"/>
        <a:ext cx="6172199" cy="405738"/>
      </dsp:txXfrm>
    </dsp:sp>
    <dsp:sp modelId="{5A7A8EFF-E586-4FC4-B7C4-0424FD956CFD}">
      <dsp:nvSpPr>
        <dsp:cNvPr id="0" name=""/>
        <dsp:cNvSpPr/>
      </dsp:nvSpPr>
      <dsp:spPr>
        <a:xfrm>
          <a:off x="0" y="1625334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AA4F26-D9FD-4496-A233-1980461A1CF2}">
      <dsp:nvSpPr>
        <dsp:cNvPr id="0" name=""/>
        <dsp:cNvSpPr/>
      </dsp:nvSpPr>
      <dsp:spPr>
        <a:xfrm>
          <a:off x="0" y="1625334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5"/>
            </a:rPr>
            <a:t>Better skills, better jobs and better health - Skills for Health Sector Council</a:t>
          </a:r>
          <a:endParaRPr lang="en-US" sz="1100" kern="1200"/>
        </a:p>
      </dsp:txBody>
      <dsp:txXfrm>
        <a:off x="0" y="1625334"/>
        <a:ext cx="6172199" cy="405738"/>
      </dsp:txXfrm>
    </dsp:sp>
    <dsp:sp modelId="{54AD9A82-0B05-48E1-A63F-732FC20FABC0}">
      <dsp:nvSpPr>
        <dsp:cNvPr id="0" name=""/>
        <dsp:cNvSpPr/>
      </dsp:nvSpPr>
      <dsp:spPr>
        <a:xfrm>
          <a:off x="0" y="2031073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5761-0BB4-4896-A123-187B78BD77CB}">
      <dsp:nvSpPr>
        <dsp:cNvPr id="0" name=""/>
        <dsp:cNvSpPr/>
      </dsp:nvSpPr>
      <dsp:spPr>
        <a:xfrm>
          <a:off x="0" y="2031073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6"/>
            </a:rPr>
            <a:t>Working in social care | Health Careers</a:t>
          </a:r>
          <a:endParaRPr lang="en-US" sz="1100" kern="1200"/>
        </a:p>
      </dsp:txBody>
      <dsp:txXfrm>
        <a:off x="0" y="2031073"/>
        <a:ext cx="6172199" cy="405738"/>
      </dsp:txXfrm>
    </dsp:sp>
    <dsp:sp modelId="{409F5687-0862-486A-AE15-ED51B9565ABD}">
      <dsp:nvSpPr>
        <dsp:cNvPr id="0" name=""/>
        <dsp:cNvSpPr/>
      </dsp:nvSpPr>
      <dsp:spPr>
        <a:xfrm>
          <a:off x="0" y="2436812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D98958-2CF2-4F8E-BF07-E95311D81C67}">
      <dsp:nvSpPr>
        <dsp:cNvPr id="0" name=""/>
        <dsp:cNvSpPr/>
      </dsp:nvSpPr>
      <dsp:spPr>
        <a:xfrm>
          <a:off x="0" y="2436812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7"/>
            </a:rPr>
            <a:t>Home :: SYREC Health and Social Care Careers</a:t>
          </a:r>
          <a:endParaRPr lang="en-US" sz="1100" kern="1200"/>
        </a:p>
      </dsp:txBody>
      <dsp:txXfrm>
        <a:off x="0" y="2436812"/>
        <a:ext cx="6172199" cy="405738"/>
      </dsp:txXfrm>
    </dsp:sp>
    <dsp:sp modelId="{2428ABD0-0B94-4989-8CA8-D6BA7FD1B605}">
      <dsp:nvSpPr>
        <dsp:cNvPr id="0" name=""/>
        <dsp:cNvSpPr/>
      </dsp:nvSpPr>
      <dsp:spPr>
        <a:xfrm>
          <a:off x="0" y="2842551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49D86D-301C-4A90-8177-021C48345941}">
      <dsp:nvSpPr>
        <dsp:cNvPr id="0" name=""/>
        <dsp:cNvSpPr/>
      </dsp:nvSpPr>
      <dsp:spPr>
        <a:xfrm>
          <a:off x="0" y="2842551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8"/>
            </a:rPr>
            <a:t>1438_My Learning My Future_Health and Social Care_FINAL.pdf</a:t>
          </a:r>
          <a:endParaRPr lang="en-US" sz="1100" kern="1200"/>
        </a:p>
      </dsp:txBody>
      <dsp:txXfrm>
        <a:off x="0" y="2842551"/>
        <a:ext cx="6172199" cy="405738"/>
      </dsp:txXfrm>
    </dsp:sp>
    <dsp:sp modelId="{AE2E5261-1E60-4C61-BCFA-4B659C1BCEA7}">
      <dsp:nvSpPr>
        <dsp:cNvPr id="0" name=""/>
        <dsp:cNvSpPr/>
      </dsp:nvSpPr>
      <dsp:spPr>
        <a:xfrm>
          <a:off x="0" y="3248290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AAE45A-8801-4640-B995-1EC094D7FCA1}">
      <dsp:nvSpPr>
        <dsp:cNvPr id="0" name=""/>
        <dsp:cNvSpPr/>
      </dsp:nvSpPr>
      <dsp:spPr>
        <a:xfrm>
          <a:off x="0" y="3248290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9"/>
            </a:rPr>
            <a:t>Careers in health &amp; social care (C).pdf</a:t>
          </a:r>
          <a:endParaRPr lang="en-US" sz="1100" kern="1200"/>
        </a:p>
      </dsp:txBody>
      <dsp:txXfrm>
        <a:off x="0" y="3248290"/>
        <a:ext cx="6172199" cy="405738"/>
      </dsp:txXfrm>
    </dsp:sp>
    <dsp:sp modelId="{625BCA80-9A4C-4271-B674-E3E48F9EBCD6}">
      <dsp:nvSpPr>
        <dsp:cNvPr id="0" name=""/>
        <dsp:cNvSpPr/>
      </dsp:nvSpPr>
      <dsp:spPr>
        <a:xfrm>
          <a:off x="0" y="3654028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021003-238A-47B2-952C-900948A4297A}">
      <dsp:nvSpPr>
        <dsp:cNvPr id="0" name=""/>
        <dsp:cNvSpPr/>
      </dsp:nvSpPr>
      <dsp:spPr>
        <a:xfrm>
          <a:off x="0" y="3654028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0"/>
            </a:rPr>
            <a:t>NHS Staffing Pool Hub - Getting Started - Resources to help you explore | NHS Professionals</a:t>
          </a:r>
          <a:endParaRPr lang="en-US" sz="1100" kern="1200"/>
        </a:p>
      </dsp:txBody>
      <dsp:txXfrm>
        <a:off x="0" y="3654028"/>
        <a:ext cx="6172199" cy="405738"/>
      </dsp:txXfrm>
    </dsp:sp>
    <dsp:sp modelId="{02A6BFEF-F3F3-4DD1-8571-92B3819917B7}">
      <dsp:nvSpPr>
        <dsp:cNvPr id="0" name=""/>
        <dsp:cNvSpPr/>
      </dsp:nvSpPr>
      <dsp:spPr>
        <a:xfrm>
          <a:off x="0" y="4059767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22BF00-0D21-438C-B901-EA1AA9229DD3}">
      <dsp:nvSpPr>
        <dsp:cNvPr id="0" name=""/>
        <dsp:cNvSpPr/>
      </dsp:nvSpPr>
      <dsp:spPr>
        <a:xfrm>
          <a:off x="0" y="4059767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1"/>
            </a:rPr>
            <a:t>Health and Social Care | GMACS</a:t>
          </a:r>
          <a:endParaRPr lang="en-US" sz="1100" kern="1200"/>
        </a:p>
      </dsp:txBody>
      <dsp:txXfrm>
        <a:off x="0" y="4059767"/>
        <a:ext cx="6172199" cy="405738"/>
      </dsp:txXfrm>
    </dsp:sp>
    <dsp:sp modelId="{CA1E4C30-C396-4940-83B2-E14843681BE3}">
      <dsp:nvSpPr>
        <dsp:cNvPr id="0" name=""/>
        <dsp:cNvSpPr/>
      </dsp:nvSpPr>
      <dsp:spPr>
        <a:xfrm>
          <a:off x="0" y="4465506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5E58DE-78E6-4584-A5C5-0B0BB11624D7}">
      <dsp:nvSpPr>
        <dsp:cNvPr id="0" name=""/>
        <dsp:cNvSpPr/>
      </dsp:nvSpPr>
      <dsp:spPr>
        <a:xfrm>
          <a:off x="0" y="4465506"/>
          <a:ext cx="6172199" cy="405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2"/>
            </a:rPr>
            <a:t>RCN careers resources | Royal College of Nursing</a:t>
          </a:r>
          <a:r>
            <a:rPr lang="en-GB" sz="1100" kern="1200"/>
            <a:t>#</a:t>
          </a:r>
          <a:r>
            <a:rPr lang="en-GB" sz="1100" kern="1200">
              <a:hlinkClick xmlns:r="http://schemas.openxmlformats.org/officeDocument/2006/relationships" r:id="rId13"/>
            </a:rPr>
            <a:t>Health and Social Care Career Development - NTG Training</a:t>
          </a:r>
          <a:endParaRPr lang="en-US" sz="1100" kern="1200"/>
        </a:p>
      </dsp:txBody>
      <dsp:txXfrm>
        <a:off x="0" y="4465506"/>
        <a:ext cx="6172199" cy="4057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BE6620-B08B-49B5-8004-45A286A41E2E}">
      <dsp:nvSpPr>
        <dsp:cNvPr id="0" name=""/>
        <dsp:cNvSpPr/>
      </dsp:nvSpPr>
      <dsp:spPr>
        <a:xfrm>
          <a:off x="0" y="594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106D58-4647-41C8-900B-EC15246751E0}">
      <dsp:nvSpPr>
        <dsp:cNvPr id="0" name=""/>
        <dsp:cNvSpPr/>
      </dsp:nvSpPr>
      <dsp:spPr>
        <a:xfrm>
          <a:off x="0" y="594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"/>
            </a:rPr>
            <a:t>Careers in computing, technology and digital | CEC Resource Directory</a:t>
          </a:r>
          <a:endParaRPr lang="en-US" sz="1100" kern="1200"/>
        </a:p>
      </dsp:txBody>
      <dsp:txXfrm>
        <a:off x="0" y="594"/>
        <a:ext cx="6172199" cy="243621"/>
      </dsp:txXfrm>
    </dsp:sp>
    <dsp:sp modelId="{4A163DEA-4E9D-431D-B0E3-7FBBABEA2723}">
      <dsp:nvSpPr>
        <dsp:cNvPr id="0" name=""/>
        <dsp:cNvSpPr/>
      </dsp:nvSpPr>
      <dsp:spPr>
        <a:xfrm>
          <a:off x="0" y="244216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AA225E-23E6-44AD-93C0-A224E14B9A0A}">
      <dsp:nvSpPr>
        <dsp:cNvPr id="0" name=""/>
        <dsp:cNvSpPr/>
      </dsp:nvSpPr>
      <dsp:spPr>
        <a:xfrm>
          <a:off x="0" y="244216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2"/>
            </a:rPr>
            <a:t>Digital skills to help your career | National Careers Service</a:t>
          </a:r>
          <a:endParaRPr lang="en-US" sz="1100" kern="1200"/>
        </a:p>
      </dsp:txBody>
      <dsp:txXfrm>
        <a:off x="0" y="244216"/>
        <a:ext cx="6172199" cy="243621"/>
      </dsp:txXfrm>
    </dsp:sp>
    <dsp:sp modelId="{CCBEB746-C292-4A40-BF1D-79C64E8D61B6}">
      <dsp:nvSpPr>
        <dsp:cNvPr id="0" name=""/>
        <dsp:cNvSpPr/>
      </dsp:nvSpPr>
      <dsp:spPr>
        <a:xfrm>
          <a:off x="0" y="487838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500049-B492-4C6A-B153-8BB78BFCEFEC}">
      <dsp:nvSpPr>
        <dsp:cNvPr id="0" name=""/>
        <dsp:cNvSpPr/>
      </dsp:nvSpPr>
      <dsp:spPr>
        <a:xfrm>
          <a:off x="0" y="487838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3"/>
            </a:rPr>
            <a:t>Teach Computing</a:t>
          </a:r>
          <a:endParaRPr lang="en-US" sz="1100" kern="1200"/>
        </a:p>
      </dsp:txBody>
      <dsp:txXfrm>
        <a:off x="0" y="487838"/>
        <a:ext cx="6172199" cy="243621"/>
      </dsp:txXfrm>
    </dsp:sp>
    <dsp:sp modelId="{9879DE7E-A825-48DE-8717-27C058BC5C69}">
      <dsp:nvSpPr>
        <dsp:cNvPr id="0" name=""/>
        <dsp:cNvSpPr/>
      </dsp:nvSpPr>
      <dsp:spPr>
        <a:xfrm>
          <a:off x="0" y="731460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265305-B7EB-4183-B8C5-2C282CDE6141}">
      <dsp:nvSpPr>
        <dsp:cNvPr id="0" name=""/>
        <dsp:cNvSpPr/>
      </dsp:nvSpPr>
      <dsp:spPr>
        <a:xfrm>
          <a:off x="0" y="731460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4"/>
            </a:rPr>
            <a:t>Jobs that use Computing and ICT - Careers - BBC Bitesize</a:t>
          </a:r>
          <a:endParaRPr lang="en-US" sz="1100" kern="1200"/>
        </a:p>
      </dsp:txBody>
      <dsp:txXfrm>
        <a:off x="0" y="731460"/>
        <a:ext cx="6172199" cy="243621"/>
      </dsp:txXfrm>
    </dsp:sp>
    <dsp:sp modelId="{4E9E2EAE-7AAB-4283-9A0D-EDE3F2594025}">
      <dsp:nvSpPr>
        <dsp:cNvPr id="0" name=""/>
        <dsp:cNvSpPr/>
      </dsp:nvSpPr>
      <dsp:spPr>
        <a:xfrm>
          <a:off x="0" y="975081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1DC70C-62D6-4830-A522-70BF784839AA}">
      <dsp:nvSpPr>
        <dsp:cNvPr id="0" name=""/>
        <dsp:cNvSpPr/>
      </dsp:nvSpPr>
      <dsp:spPr>
        <a:xfrm>
          <a:off x="0" y="975081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5"/>
            </a:rPr>
            <a:t>Planit : Career Areas : Computing and ICT</a:t>
          </a:r>
          <a:endParaRPr lang="en-US" sz="1100" kern="1200"/>
        </a:p>
      </dsp:txBody>
      <dsp:txXfrm>
        <a:off x="0" y="975081"/>
        <a:ext cx="6172199" cy="243621"/>
      </dsp:txXfrm>
    </dsp:sp>
    <dsp:sp modelId="{51B5B989-729E-4644-B4A1-64C066B794E7}">
      <dsp:nvSpPr>
        <dsp:cNvPr id="0" name=""/>
        <dsp:cNvSpPr/>
      </dsp:nvSpPr>
      <dsp:spPr>
        <a:xfrm>
          <a:off x="0" y="1218703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3D7474-B4D0-4100-BE57-0760F8FD354E}">
      <dsp:nvSpPr>
        <dsp:cNvPr id="0" name=""/>
        <dsp:cNvSpPr/>
      </dsp:nvSpPr>
      <dsp:spPr>
        <a:xfrm>
          <a:off x="0" y="1218703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6"/>
            </a:rPr>
            <a:t>icanbea.org.uk/app/explore/industries/ict-tech-digital-creative-2/</a:t>
          </a:r>
          <a:endParaRPr lang="en-US" sz="1100" kern="1200"/>
        </a:p>
      </dsp:txBody>
      <dsp:txXfrm>
        <a:off x="0" y="1218703"/>
        <a:ext cx="6172199" cy="243621"/>
      </dsp:txXfrm>
    </dsp:sp>
    <dsp:sp modelId="{57E920C5-B3FF-4466-9D74-5C4E1E00549C}">
      <dsp:nvSpPr>
        <dsp:cNvPr id="0" name=""/>
        <dsp:cNvSpPr/>
      </dsp:nvSpPr>
      <dsp:spPr>
        <a:xfrm>
          <a:off x="0" y="1462325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2A6BB8-E7B6-4E41-AC1E-2891104C28B8}">
      <dsp:nvSpPr>
        <dsp:cNvPr id="0" name=""/>
        <dsp:cNvSpPr/>
      </dsp:nvSpPr>
      <dsp:spPr>
        <a:xfrm>
          <a:off x="0" y="1462325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7"/>
            </a:rPr>
            <a:t>Careers in Information and Communication Technology | UCAS</a:t>
          </a:r>
          <a:endParaRPr lang="en-US" sz="1100" kern="1200"/>
        </a:p>
      </dsp:txBody>
      <dsp:txXfrm>
        <a:off x="0" y="1462325"/>
        <a:ext cx="6172199" cy="243621"/>
      </dsp:txXfrm>
    </dsp:sp>
    <dsp:sp modelId="{0D0FC682-A83B-45CC-8FDE-59619EA1894A}">
      <dsp:nvSpPr>
        <dsp:cNvPr id="0" name=""/>
        <dsp:cNvSpPr/>
      </dsp:nvSpPr>
      <dsp:spPr>
        <a:xfrm>
          <a:off x="0" y="1705947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A9C73-5CEC-43F2-9F44-42381F711A20}">
      <dsp:nvSpPr>
        <dsp:cNvPr id="0" name=""/>
        <dsp:cNvSpPr/>
      </dsp:nvSpPr>
      <dsp:spPr>
        <a:xfrm>
          <a:off x="0" y="1705947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8"/>
            </a:rPr>
            <a:t>Careerpilot : Jobs by subject</a:t>
          </a:r>
          <a:endParaRPr lang="en-US" sz="1100" kern="1200"/>
        </a:p>
      </dsp:txBody>
      <dsp:txXfrm>
        <a:off x="0" y="1705947"/>
        <a:ext cx="6172199" cy="243621"/>
      </dsp:txXfrm>
    </dsp:sp>
    <dsp:sp modelId="{3BF007FB-CCF1-4E6E-85E8-D9488DA41E03}">
      <dsp:nvSpPr>
        <dsp:cNvPr id="0" name=""/>
        <dsp:cNvSpPr/>
      </dsp:nvSpPr>
      <dsp:spPr>
        <a:xfrm>
          <a:off x="0" y="1949568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EEF97A-E840-4326-9F9A-2BD689CE5536}">
      <dsp:nvSpPr>
        <dsp:cNvPr id="0" name=""/>
        <dsp:cNvSpPr/>
      </dsp:nvSpPr>
      <dsp:spPr>
        <a:xfrm>
          <a:off x="0" y="1949568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9"/>
            </a:rPr>
            <a:t>Solve for Tomorrow - Samsung Solve for Tomorrow</a:t>
          </a:r>
          <a:endParaRPr lang="en-US" sz="1100" kern="1200"/>
        </a:p>
      </dsp:txBody>
      <dsp:txXfrm>
        <a:off x="0" y="1949568"/>
        <a:ext cx="6172199" cy="243621"/>
      </dsp:txXfrm>
    </dsp:sp>
    <dsp:sp modelId="{44F98560-EA0A-434C-BF89-0D419186729C}">
      <dsp:nvSpPr>
        <dsp:cNvPr id="0" name=""/>
        <dsp:cNvSpPr/>
      </dsp:nvSpPr>
      <dsp:spPr>
        <a:xfrm>
          <a:off x="0" y="2193190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13B2FA-FB0A-42E1-9BD9-75F2CA1100E8}">
      <dsp:nvSpPr>
        <dsp:cNvPr id="0" name=""/>
        <dsp:cNvSpPr/>
      </dsp:nvSpPr>
      <dsp:spPr>
        <a:xfrm>
          <a:off x="0" y="2193190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0"/>
            </a:rPr>
            <a:t>Technology Engineering Industrial Placement | Lloyds Banking Group Talent</a:t>
          </a:r>
          <a:endParaRPr lang="en-US" sz="1100" kern="1200"/>
        </a:p>
      </dsp:txBody>
      <dsp:txXfrm>
        <a:off x="0" y="2193190"/>
        <a:ext cx="6172199" cy="243621"/>
      </dsp:txXfrm>
    </dsp:sp>
    <dsp:sp modelId="{884593B5-355F-418B-9A4E-49C5D2AC3DEC}">
      <dsp:nvSpPr>
        <dsp:cNvPr id="0" name=""/>
        <dsp:cNvSpPr/>
      </dsp:nvSpPr>
      <dsp:spPr>
        <a:xfrm>
          <a:off x="0" y="2436812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9C112C-D67D-4AA6-AF86-8271F8D0A283}">
      <dsp:nvSpPr>
        <dsp:cNvPr id="0" name=""/>
        <dsp:cNvSpPr/>
      </dsp:nvSpPr>
      <dsp:spPr>
        <a:xfrm>
          <a:off x="0" y="2436812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1"/>
            </a:rPr>
            <a:t>Career Quiz - Which Tech Career is right for you | BCS</a:t>
          </a:r>
          <a:endParaRPr lang="en-US" sz="1100" kern="1200"/>
        </a:p>
      </dsp:txBody>
      <dsp:txXfrm>
        <a:off x="0" y="2436812"/>
        <a:ext cx="6172199" cy="243621"/>
      </dsp:txXfrm>
    </dsp:sp>
    <dsp:sp modelId="{A6CC2A89-AF3A-464E-9173-EE31DC3C5A56}">
      <dsp:nvSpPr>
        <dsp:cNvPr id="0" name=""/>
        <dsp:cNvSpPr/>
      </dsp:nvSpPr>
      <dsp:spPr>
        <a:xfrm>
          <a:off x="0" y="2680434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C18D74-ECC4-4CA2-82B9-E3417BFFE70D}">
      <dsp:nvSpPr>
        <dsp:cNvPr id="0" name=""/>
        <dsp:cNvSpPr/>
      </dsp:nvSpPr>
      <dsp:spPr>
        <a:xfrm>
          <a:off x="0" y="2680434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2"/>
            </a:rPr>
            <a:t>1558_My Learning My Future_Computer_Science_Completed.pdf</a:t>
          </a:r>
          <a:endParaRPr lang="en-US" sz="1100" kern="1200"/>
        </a:p>
      </dsp:txBody>
      <dsp:txXfrm>
        <a:off x="0" y="2680434"/>
        <a:ext cx="6172199" cy="243621"/>
      </dsp:txXfrm>
    </dsp:sp>
    <dsp:sp modelId="{72E24767-1D21-47F8-AEC5-43100ABF6E76}">
      <dsp:nvSpPr>
        <dsp:cNvPr id="0" name=""/>
        <dsp:cNvSpPr/>
      </dsp:nvSpPr>
      <dsp:spPr>
        <a:xfrm>
          <a:off x="0" y="2924056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8A7C53-6C3B-4DE3-94A7-2E8DCECEFB25}">
      <dsp:nvSpPr>
        <dsp:cNvPr id="0" name=""/>
        <dsp:cNvSpPr/>
      </dsp:nvSpPr>
      <dsp:spPr>
        <a:xfrm>
          <a:off x="0" y="2924056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3"/>
            </a:rPr>
            <a:t>Teach Computing Curriculum - Teach Computing</a:t>
          </a:r>
          <a:endParaRPr lang="en-US" sz="1100" kern="1200"/>
        </a:p>
      </dsp:txBody>
      <dsp:txXfrm>
        <a:off x="0" y="2924056"/>
        <a:ext cx="6172199" cy="243621"/>
      </dsp:txXfrm>
    </dsp:sp>
    <dsp:sp modelId="{0F88200C-B7B4-4895-BA00-4F9E9F25DE05}">
      <dsp:nvSpPr>
        <dsp:cNvPr id="0" name=""/>
        <dsp:cNvSpPr/>
      </dsp:nvSpPr>
      <dsp:spPr>
        <a:xfrm>
          <a:off x="0" y="3167677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4B8B7F-C285-444B-8F7C-FBBD98265B57}">
      <dsp:nvSpPr>
        <dsp:cNvPr id="0" name=""/>
        <dsp:cNvSpPr/>
      </dsp:nvSpPr>
      <dsp:spPr>
        <a:xfrm>
          <a:off x="0" y="3167677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4"/>
            </a:rPr>
            <a:t>The Computing Curriculum | Free Teaching Resources | Key Stages 1 2 3 4</a:t>
          </a:r>
          <a:endParaRPr lang="en-US" sz="1100" kern="1200"/>
        </a:p>
      </dsp:txBody>
      <dsp:txXfrm>
        <a:off x="0" y="3167677"/>
        <a:ext cx="6172199" cy="243621"/>
      </dsp:txXfrm>
    </dsp:sp>
    <dsp:sp modelId="{5C43D52E-1044-4AA4-9C6B-D991203B690C}">
      <dsp:nvSpPr>
        <dsp:cNvPr id="0" name=""/>
        <dsp:cNvSpPr/>
      </dsp:nvSpPr>
      <dsp:spPr>
        <a:xfrm>
          <a:off x="0" y="3411299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7FC26B-8F61-44C7-B163-D2EE063683D9}">
      <dsp:nvSpPr>
        <dsp:cNvPr id="0" name=""/>
        <dsp:cNvSpPr/>
      </dsp:nvSpPr>
      <dsp:spPr>
        <a:xfrm>
          <a:off x="0" y="3411299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5"/>
            </a:rPr>
            <a:t>Isaac Computer Science</a:t>
          </a:r>
          <a:endParaRPr lang="en-US" sz="1100" kern="1200"/>
        </a:p>
      </dsp:txBody>
      <dsp:txXfrm>
        <a:off x="0" y="3411299"/>
        <a:ext cx="6172199" cy="243621"/>
      </dsp:txXfrm>
    </dsp:sp>
    <dsp:sp modelId="{0C7DD8EC-7B7C-4ADB-9ADD-A54F2E6FE203}">
      <dsp:nvSpPr>
        <dsp:cNvPr id="0" name=""/>
        <dsp:cNvSpPr/>
      </dsp:nvSpPr>
      <dsp:spPr>
        <a:xfrm>
          <a:off x="0" y="3654921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19FAC-6CC8-4007-94F9-BF1BBBC5EFFF}">
      <dsp:nvSpPr>
        <dsp:cNvPr id="0" name=""/>
        <dsp:cNvSpPr/>
      </dsp:nvSpPr>
      <dsp:spPr>
        <a:xfrm>
          <a:off x="0" y="3654921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6"/>
            </a:rPr>
            <a:t>1438_My Learning My Future_Computer_Science_Final.pdf</a:t>
          </a:r>
          <a:endParaRPr lang="en-US" sz="1100" kern="1200"/>
        </a:p>
      </dsp:txBody>
      <dsp:txXfrm>
        <a:off x="0" y="3654921"/>
        <a:ext cx="6172199" cy="243621"/>
      </dsp:txXfrm>
    </dsp:sp>
    <dsp:sp modelId="{F54872E3-F11E-42D1-8FED-775E4E7D224A}">
      <dsp:nvSpPr>
        <dsp:cNvPr id="0" name=""/>
        <dsp:cNvSpPr/>
      </dsp:nvSpPr>
      <dsp:spPr>
        <a:xfrm>
          <a:off x="0" y="3898543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A90C29-2B5E-4275-B7B0-B2FCDBE02CD9}">
      <dsp:nvSpPr>
        <dsp:cNvPr id="0" name=""/>
        <dsp:cNvSpPr/>
      </dsp:nvSpPr>
      <dsp:spPr>
        <a:xfrm>
          <a:off x="0" y="3898543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7"/>
            </a:rPr>
            <a:t>MYPATH - YouTube</a:t>
          </a:r>
          <a:endParaRPr lang="en-US" sz="1100" kern="1200"/>
        </a:p>
      </dsp:txBody>
      <dsp:txXfrm>
        <a:off x="0" y="3898543"/>
        <a:ext cx="6172199" cy="243621"/>
      </dsp:txXfrm>
    </dsp:sp>
    <dsp:sp modelId="{640C4AB6-8036-4913-9ECB-94877A69D435}">
      <dsp:nvSpPr>
        <dsp:cNvPr id="0" name=""/>
        <dsp:cNvSpPr/>
      </dsp:nvSpPr>
      <dsp:spPr>
        <a:xfrm>
          <a:off x="0" y="4142164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C1FA95-F303-4BC3-965C-EF0B22D5317E}">
      <dsp:nvSpPr>
        <dsp:cNvPr id="0" name=""/>
        <dsp:cNvSpPr/>
      </dsp:nvSpPr>
      <dsp:spPr>
        <a:xfrm>
          <a:off x="0" y="4142164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8"/>
            </a:rPr>
            <a:t>Top 5 free computer science resources for KS3 - InnovateHer</a:t>
          </a:r>
          <a:endParaRPr lang="en-US" sz="1100" kern="1200"/>
        </a:p>
      </dsp:txBody>
      <dsp:txXfrm>
        <a:off x="0" y="4142164"/>
        <a:ext cx="6172199" cy="243621"/>
      </dsp:txXfrm>
    </dsp:sp>
    <dsp:sp modelId="{30C1B03A-2227-45ED-912D-0CF36C0B0EF6}">
      <dsp:nvSpPr>
        <dsp:cNvPr id="0" name=""/>
        <dsp:cNvSpPr/>
      </dsp:nvSpPr>
      <dsp:spPr>
        <a:xfrm>
          <a:off x="0" y="4385786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3988C9-918F-4362-A058-04421957EF57}">
      <dsp:nvSpPr>
        <dsp:cNvPr id="0" name=""/>
        <dsp:cNvSpPr/>
      </dsp:nvSpPr>
      <dsp:spPr>
        <a:xfrm>
          <a:off x="0" y="4385786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19"/>
            </a:rPr>
            <a:t>Educational resources - TechSheCan</a:t>
          </a:r>
          <a:endParaRPr lang="en-US" sz="1100" kern="1200"/>
        </a:p>
      </dsp:txBody>
      <dsp:txXfrm>
        <a:off x="0" y="4385786"/>
        <a:ext cx="6172199" cy="243621"/>
      </dsp:txXfrm>
    </dsp:sp>
    <dsp:sp modelId="{A53C19E3-A3E5-4ABE-9CA3-FADD97DFF8E4}">
      <dsp:nvSpPr>
        <dsp:cNvPr id="0" name=""/>
        <dsp:cNvSpPr/>
      </dsp:nvSpPr>
      <dsp:spPr>
        <a:xfrm>
          <a:off x="0" y="4629408"/>
          <a:ext cx="6172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F7F813-3404-423B-BF36-61B7E13C193C}">
      <dsp:nvSpPr>
        <dsp:cNvPr id="0" name=""/>
        <dsp:cNvSpPr/>
      </dsp:nvSpPr>
      <dsp:spPr>
        <a:xfrm>
          <a:off x="0" y="4629408"/>
          <a:ext cx="6172199" cy="243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hlinkClick xmlns:r="http://schemas.openxmlformats.org/officeDocument/2006/relationships" r:id="rId20"/>
            </a:rPr>
            <a:t>KS3 &amp; KS4 IT &amp; Computing Teaching Resources | STEM Crew</a:t>
          </a:r>
          <a:endParaRPr lang="en-US" sz="1100" kern="1200"/>
        </a:p>
      </dsp:txBody>
      <dsp:txXfrm>
        <a:off x="0" y="4629408"/>
        <a:ext cx="6172199" cy="2436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20300" y="0"/>
            <a:ext cx="2171700" cy="13906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348863" cy="139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916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20300" y="0"/>
            <a:ext cx="2171700" cy="13906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348863" cy="139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423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936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20300" y="0"/>
            <a:ext cx="2171700" cy="13906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348863" cy="139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011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20300" y="0"/>
            <a:ext cx="2171700" cy="13906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348863" cy="139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51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56354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20300" y="0"/>
            <a:ext cx="2171700" cy="13906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348863" cy="139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114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04316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89230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33416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21771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microsoft.com/office/2007/relationships/hdphoto" Target="../media/hdphoto2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2BF5E-A748-4D31-8382-F9265B6DE63A}" type="datetimeFigureOut">
              <a:rPr lang="en-MY" smtClean="0"/>
              <a:t>8/3/2026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74681-E35C-4056-8F84-8479BF660668}" type="slidenum">
              <a:rPr lang="en-MY" smtClean="0"/>
              <a:t>‹#›</a:t>
            </a:fld>
            <a:endParaRPr lang="en-MY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632" r="9693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20300" y="0"/>
            <a:ext cx="2171700" cy="13906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9194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348863" cy="1393825"/>
          </a:xfrm>
          <a:prstGeom prst="rect">
            <a:avLst/>
          </a:prstGeom>
        </p:spPr>
      </p:pic>
      <p:sp>
        <p:nvSpPr>
          <p:cNvPr id="9" name="Rounded Rectangle 8"/>
          <p:cNvSpPr/>
          <p:nvPr userDrawn="1"/>
        </p:nvSpPr>
        <p:spPr>
          <a:xfrm>
            <a:off x="0" y="6144381"/>
            <a:ext cx="12192000" cy="71361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solidFill>
                <a:schemeClr val="tx1"/>
              </a:solidFill>
            </a:endParaRPr>
          </a:p>
        </p:txBody>
      </p:sp>
      <p:sp>
        <p:nvSpPr>
          <p:cNvPr id="11" name="Flowchart: Punched Tape 10"/>
          <p:cNvSpPr/>
          <p:nvPr userDrawn="1"/>
        </p:nvSpPr>
        <p:spPr>
          <a:xfrm>
            <a:off x="-1" y="5648476"/>
            <a:ext cx="12192001" cy="1209523"/>
          </a:xfrm>
          <a:prstGeom prst="flowChartPunchedTap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10" name="TextBox 9"/>
          <p:cNvSpPr txBox="1"/>
          <p:nvPr userDrawn="1"/>
        </p:nvSpPr>
        <p:spPr>
          <a:xfrm>
            <a:off x="2515810" y="6256867"/>
            <a:ext cx="6870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Tahoma"/>
                <a:cs typeface="Tahoma"/>
              </a:rPr>
              <a:t>‘Creating the best version of you</a:t>
            </a:r>
            <a:r>
              <a:rPr lang="en-US" baseline="0">
                <a:latin typeface="Tahoma"/>
                <a:cs typeface="Tahoma"/>
              </a:rPr>
              <a:t> today, for success tomorrow’</a:t>
            </a:r>
            <a:endParaRPr lang="en-MY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897347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areerpilot.org.uk/job-sectors/subject/textiles" TargetMode="External"/><Relationship Id="rId3" Type="http://schemas.openxmlformats.org/officeDocument/2006/relationships/hyperlink" Target="https://discovercreative.careers/explore/#/" TargetMode="External"/><Relationship Id="rId7" Type="http://schemas.openxmlformats.org/officeDocument/2006/relationships/hyperlink" Target="https://www.careerpilot.org.uk/job-sectors/subject/graphics" TargetMode="External"/><Relationship Id="rId2" Type="http://schemas.openxmlformats.org/officeDocument/2006/relationships/hyperlink" Target="https://theartcareerproject.com/career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areerpilot.org.uk/job-sectors/subject/art" TargetMode="External"/><Relationship Id="rId5" Type="http://schemas.openxmlformats.org/officeDocument/2006/relationships/hyperlink" Target="https://www.ucas.com/explore/career-path/8.1" TargetMode="External"/><Relationship Id="rId4" Type="http://schemas.openxmlformats.org/officeDocument/2006/relationships/hyperlink" Target="https://www.artsjobs.org.uk/jobs/search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careers.service.gov.uk/explore-careers/job-sector/business-and-administration/view-all-sector-careers" TargetMode="External"/><Relationship Id="rId7" Type="http://schemas.openxmlformats.org/officeDocument/2006/relationships/hyperlink" Target="https://www.youtube.com/@mypathcareersuk/featured" TargetMode="External"/><Relationship Id="rId2" Type="http://schemas.openxmlformats.org/officeDocument/2006/relationships/hyperlink" Target="https://resources.careersandenterprise.co.uk/resources/my-learning-my-future-business-studi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areerpilot.org.uk/job-sectors/subject/economics" TargetMode="External"/><Relationship Id="rId5" Type="http://schemas.openxmlformats.org/officeDocument/2006/relationships/hyperlink" Target="https://www.careerpilot.org.uk/job-sectors/subject/business-studies" TargetMode="External"/><Relationship Id="rId4" Type="http://schemas.openxmlformats.org/officeDocument/2006/relationships/hyperlink" Target="https://www.bbc.co.uk/bitesize/groups/c44dvle5jem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reerpilot.org.uk/job-sectors/subject/computing" TargetMode="External"/><Relationship Id="rId2" Type="http://schemas.openxmlformats.org/officeDocument/2006/relationships/hyperlink" Target="https://www.bbc.co.uk/bitesize/groups/cvpqdxx04v3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@mypathcareersuk/featured" TargetMode="External"/><Relationship Id="rId5" Type="http://schemas.openxmlformats.org/officeDocument/2006/relationships/hyperlink" Target="https://www.bcs.org/it-careers/tech-career-quiz/?utm_term=job%20quiz&amp;utm_campaign=Career+quiz+search&amp;utm_source=adwords&amp;utm_medium=ppc&amp;hsa_acc=6561359394&amp;hsa_cam=21246570859&amp;hsa_grp=161329333429&amp;hsa_ad=698048940149&amp;hsa_src=g&amp;hsa_tgt=kwd-980591608799&amp;hsa_kw=job%20quiz&amp;hsa_mt=b&amp;hsa_net=adwords&amp;hsa_ver=3&amp;gad_source=1&amp;gad_campaignid=21246570859&amp;gclid=EAIaIQobChMIxeSCjaSwkQMV6o9QBh1HKCQOEAAYAyAAEgKogfD_BwE" TargetMode="External"/><Relationship Id="rId4" Type="http://schemas.openxmlformats.org/officeDocument/2006/relationships/hyperlink" Target="https://solvefortomorrowuk.com/?utm_source=GoogleAds&amp;utm_medium=Paid&amp;utm_campaign=Samsung25-Burst1-Secondaryteachers-Secondary-UK&amp;utm_content=Ad2&amp;cid=UK_PPC_3018302074_ID~GLB00071YY_CN~CSR_BS~crosd_PR~multi_SB~multi_PH~on_MK~gb_OB~con_FS~hobl_FF~-&amp;gclsrc=aw.ds&amp;gad_source=1&amp;gad_campaignid=23227906034&amp;gclid=EAIaIQobChMIxeSCjaSwkQMV6o9QBh1HKCQOEAAYASAAEgJWqfD_BwE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construct.org/how-to-get-into-construction/apprenticeships" TargetMode="External"/><Relationship Id="rId3" Type="http://schemas.openxmlformats.org/officeDocument/2006/relationships/hyperlink" Target="https://www.careerpilot.org.uk/job-sectors/subject/product-design" TargetMode="External"/><Relationship Id="rId7" Type="http://schemas.openxmlformats.org/officeDocument/2006/relationships/hyperlink" Target="https://www.goconstruct.org/construction-careers/what-jobs-are-right-for-me/search?query=*" TargetMode="External"/><Relationship Id="rId2" Type="http://schemas.openxmlformats.org/officeDocument/2006/relationships/hyperlink" Target="https://www.careerpilot.org.uk/job-sectors/subject/constructio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construct.org/construction-careers/what-jobs-are-right-for-me" TargetMode="External"/><Relationship Id="rId5" Type="http://schemas.openxmlformats.org/officeDocument/2006/relationships/hyperlink" Target="https://www.goconstruct.org/educational-resources/ultimate-quiz" TargetMode="External"/><Relationship Id="rId4" Type="http://schemas.openxmlformats.org/officeDocument/2006/relationships/hyperlink" Target="https://www.youtube.com/@mypathcareersuk/featured" TargetMode="External"/><Relationship Id="rId9" Type="http://schemas.openxmlformats.org/officeDocument/2006/relationships/hyperlink" Target="https://gmacs.co.uk/beeline/construction-and-the-green-economy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bro.ac.uk/events-and-news/college-blog/career-you-can-pursue-with-a-performing-arts-dance-qualification/" TargetMode="External"/><Relationship Id="rId3" Type="http://schemas.openxmlformats.org/officeDocument/2006/relationships/hyperlink" Target="https://www.onedanceuk.org/resources/a-guide-to-careers-in-dance" TargetMode="External"/><Relationship Id="rId7" Type="http://schemas.openxmlformats.org/officeDocument/2006/relationships/hyperlink" Target="https://thedcd.org.uk/" TargetMode="External"/><Relationship Id="rId2" Type="http://schemas.openxmlformats.org/officeDocument/2006/relationships/hyperlink" Target="https://www.careerpilot.org.uk/job-sectors/subject/dan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ubicondance.co.uk/apprenticeships?gad_source=1&amp;gad_campaignid=11424115182&amp;gclid=EAIaIQobChMI9sCNn6awkQMVN5tQBh0k7AqcEAMYAyAAEgJX-fD_BwE" TargetMode="External"/><Relationship Id="rId5" Type="http://schemas.openxmlformats.org/officeDocument/2006/relationships/hyperlink" Target="https://www.careergirls.org/careers/dancer-choreographer/?gad_source=1&amp;gad_campaignid=22011003506&amp;gclid=EAIaIQobChMI9sCNn6awkQMVN5tQBh0k7AqcEAMYAiAAEgKQTvD_BwE" TargetMode="External"/><Relationship Id="rId10" Type="http://schemas.openxmlformats.org/officeDocument/2006/relationships/hyperlink" Target="https://careers-in-sport.co.uk/news-articles/career-in-dance/" TargetMode="External"/><Relationship Id="rId4" Type="http://schemas.openxmlformats.org/officeDocument/2006/relationships/hyperlink" Target="https://www.human-kinetics.co.uk/9781492592723/careers-in-dance/" TargetMode="External"/><Relationship Id="rId9" Type="http://schemas.openxmlformats.org/officeDocument/2006/relationships/hyperlink" Target="https://www.prospects.ac.uk/careers-advice/what-can-i-do-with-my-degree/danc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getintotheatre.org/opportunities/?type=training&amp;gad_source=1&amp;gad_campaignid=18452784161&amp;gclid=EAIaIQobChMI7Neh-aawkQMV5JVQBh0sLihREAAYASAAEgIUSvD_BwE" TargetMode="External"/><Relationship Id="rId7" Type="http://schemas.openxmlformats.org/officeDocument/2006/relationships/hyperlink" Target="https://stageagent.com/" TargetMode="External"/><Relationship Id="rId2" Type="http://schemas.openxmlformats.org/officeDocument/2006/relationships/hyperlink" Target="https://www.careerpilot.org.uk/job-sectors/subject/dram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ationaldrama.org.uk/careers-and-training/" TargetMode="External"/><Relationship Id="rId5" Type="http://schemas.openxmlformats.org/officeDocument/2006/relationships/hyperlink" Target="https://www.screenskills.com/" TargetMode="External"/><Relationship Id="rId4" Type="http://schemas.openxmlformats.org/officeDocument/2006/relationships/hyperlink" Target="https://resources.careersandenterprise.co.uk/sites/default/files/2021-02/1438_My%20Learning%20My%20Future_Drama_FINAL.pdf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meche.org/careers-education/careers-information/mechanical-engineering-careers-guide" TargetMode="External"/><Relationship Id="rId3" Type="http://schemas.openxmlformats.org/officeDocument/2006/relationships/hyperlink" Target="https://aerospacecareersprogramme.co.uk/?gad_source=1&amp;gad_campaignid=21017825981&amp;gclid=EAIaIQobChMIupmV0aewkQMVaJdQBh3L_DSIEAAYAiAAEgKHlPD_BwE" TargetMode="External"/><Relationship Id="rId7" Type="http://schemas.openxmlformats.org/officeDocument/2006/relationships/hyperlink" Target="https://www.designtechnology.org.uk/news/engineering-careers-resources/" TargetMode="External"/><Relationship Id="rId2" Type="http://schemas.openxmlformats.org/officeDocument/2006/relationships/hyperlink" Target="https://nustem.uk/activiti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rightnetwork.co.uk/graduate-career-advice/stem-advice/engineering/" TargetMode="External"/><Relationship Id="rId5" Type="http://schemas.openxmlformats.org/officeDocument/2006/relationships/hyperlink" Target="https://resources.careersandenterprise.co.uk/resources/engineeringuk" TargetMode="External"/><Relationship Id="rId10" Type="http://schemas.openxmlformats.org/officeDocument/2006/relationships/hyperlink" Target="https://www.ice.org.uk/your-career" TargetMode="External"/><Relationship Id="rId4" Type="http://schemas.openxmlformats.org/officeDocument/2006/relationships/hyperlink" Target="https://education.theiet.org/secondary/careers/engineering-careers-resources" TargetMode="External"/><Relationship Id="rId9" Type="http://schemas.openxmlformats.org/officeDocument/2006/relationships/hyperlink" Target="https://eukeducation.org.uk/resources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orthumbria.ac.uk/study-at-northumbria/subject-and-study-guides/guides-articles/why-study-english/" TargetMode="External"/><Relationship Id="rId13" Type="http://schemas.openxmlformats.org/officeDocument/2006/relationships/hyperlink" Target="https://www.english.ox.ac.uk/careers-for-english-graduates" TargetMode="External"/><Relationship Id="rId3" Type="http://schemas.openxmlformats.org/officeDocument/2006/relationships/hyperlink" Target="https://www.careerpilot.org.uk/job-sectors/subject/media-studies" TargetMode="External"/><Relationship Id="rId7" Type="http://schemas.openxmlformats.org/officeDocument/2006/relationships/hyperlink" Target="https://www.immerse.education/career-exploration/english-literature/careers-for-english-literature-majors/" TargetMode="External"/><Relationship Id="rId12" Type="http://schemas.openxmlformats.org/officeDocument/2006/relationships/hyperlink" Target="https://www.tes.com/teaching-resource/careers-in-english-12176110" TargetMode="External"/><Relationship Id="rId2" Type="http://schemas.openxmlformats.org/officeDocument/2006/relationships/hyperlink" Target="https://www.careerpilot.org.uk/job-sectors/subject/englis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advance-he.ac.uk/knowledge-hub/career-pathways-english-language-and-linguistics-students" TargetMode="External"/><Relationship Id="rId11" Type="http://schemas.openxmlformats.org/officeDocument/2006/relationships/hyperlink" Target="https://resources.careersandenterprise.co.uk/sites/default/files/2022-08/1558_My%20Learning%20My%20Future_English%20Completed.pdf" TargetMode="External"/><Relationship Id="rId5" Type="http://schemas.openxmlformats.org/officeDocument/2006/relationships/hyperlink" Target="https://www.inspiring-choices.co.uk/ss-english-language-literature-2/" TargetMode="External"/><Relationship Id="rId10" Type="http://schemas.openxmlformats.org/officeDocument/2006/relationships/hyperlink" Target="https://www.cambridgeenglish.org/learners/" TargetMode="External"/><Relationship Id="rId4" Type="http://schemas.openxmlformats.org/officeDocument/2006/relationships/hyperlink" Target="https://www.prospects.ac.uk/careers-advice/what-can-i-do-with-my-degree/english" TargetMode="External"/><Relationship Id="rId9" Type="http://schemas.openxmlformats.org/officeDocument/2006/relationships/hyperlink" Target="https://jobsearch.createyourowncareer.com/PRH_UK/content/home/?locale=en_GB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reerpilot.org.uk/job-sectors/subject/psychology" TargetMode="External"/><Relationship Id="rId7" Type="http://schemas.openxmlformats.org/officeDocument/2006/relationships/hyperlink" Target="https://www.epslearning.com/careers" TargetMode="External"/><Relationship Id="rId2" Type="http://schemas.openxmlformats.org/officeDocument/2006/relationships/hyperlink" Target="https://www.careerpilot.org.uk/job-sectors/subject/philosophy-ethi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es.com/teaching-resource/religious-studies-religious-education-philosophy-careers-employability-jobs-12629291" TargetMode="External"/><Relationship Id="rId5" Type="http://schemas.openxmlformats.org/officeDocument/2006/relationships/hyperlink" Target="https://www.prospects.ac.uk/careers-advice/what-can-i-do-with-my-degree/theology-and-religious-studies" TargetMode="External"/><Relationship Id="rId4" Type="http://schemas.openxmlformats.org/officeDocument/2006/relationships/hyperlink" Target="https://resources.careersandenterprise.co.uk/sites/default/files/2022-08/1558_My%20Learning%20My%20Future_Religious%20Studies_Completed.pdf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se.ac.uk/language-centre/undergraduate-degree-programmes/careers-using-languages" TargetMode="External"/><Relationship Id="rId13" Type="http://schemas.openxmlformats.org/officeDocument/2006/relationships/hyperlink" Target="https://www.studentjob.co.uk/blog/4467-how-do-languages-help-you-with-your-career" TargetMode="External"/><Relationship Id="rId3" Type="http://schemas.openxmlformats.org/officeDocument/2006/relationships/hyperlink" Target="https://www.routesintolanguages.ac.uk/resources/employability" TargetMode="External"/><Relationship Id="rId7" Type="http://schemas.openxmlformats.org/officeDocument/2006/relationships/hyperlink" Target="https://www.britishcouncil.org/school-resources/languages/where-will-languages-take-me" TargetMode="External"/><Relationship Id="rId12" Type="http://schemas.openxmlformats.org/officeDocument/2006/relationships/hyperlink" Target="https://www.mla.org/Resources/Career/Career-Resources" TargetMode="External"/><Relationship Id="rId17" Type="http://schemas.openxmlformats.org/officeDocument/2006/relationships/hyperlink" Target="https://sheffield.ac.uk/las/undergraduate/careers/languages" TargetMode="External"/><Relationship Id="rId2" Type="http://schemas.openxmlformats.org/officeDocument/2006/relationships/hyperlink" Target="https://www.careerpilot.org.uk/job-sectors/subject/languages" TargetMode="External"/><Relationship Id="rId16" Type="http://schemas.openxmlformats.org/officeDocument/2006/relationships/hyperlink" Target="https://www.un.org/dgacm/en/content/language-careers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pearson.com/en-gb/schools/subject-resources/modern-languages/skills-for-future-success/your-future-career.html?srsltid=AfmBOoronlJ8RtZAa0irlpJ6Izm_YBFWyniBxc4rzV5WYuJSbZh_jWhc" TargetMode="External"/><Relationship Id="rId11" Type="http://schemas.openxmlformats.org/officeDocument/2006/relationships/hyperlink" Target="https://www.languagematters.co.uk/category/career-advice/" TargetMode="External"/><Relationship Id="rId5" Type="http://schemas.openxmlformats.org/officeDocument/2006/relationships/hyperlink" Target="https://www.creativeml.ox.ac.uk/careers/index.html" TargetMode="External"/><Relationship Id="rId15" Type="http://schemas.openxmlformats.org/officeDocument/2006/relationships/hyperlink" Target="https://www.careers.cam.ac.uk/sectors-careers-using-languages" TargetMode="External"/><Relationship Id="rId10" Type="http://schemas.openxmlformats.org/officeDocument/2006/relationships/hyperlink" Target="https://www.mi5.gov.uk/careers/opportunities/languages" TargetMode="External"/><Relationship Id="rId4" Type="http://schemas.openxmlformats.org/officeDocument/2006/relationships/hyperlink" Target="https://expressyourselfne.com/careers/" TargetMode="External"/><Relationship Id="rId9" Type="http://schemas.openxmlformats.org/officeDocument/2006/relationships/hyperlink" Target="https://wwlruk.com/careers.php" TargetMode="External"/><Relationship Id="rId14" Type="http://schemas.openxmlformats.org/officeDocument/2006/relationships/hyperlink" Target="https://resources.careersandenterprise.co.uk/resources/my-learning-my-future-mfl-languages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geography.org.uk/curriculum-support/support-guidance-promoting-geography/careers-in-geography-getting-started/" TargetMode="External"/><Relationship Id="rId13" Type="http://schemas.openxmlformats.org/officeDocument/2006/relationships/hyperlink" Target="https://www.openstudycollege.com/blog/jobs-you-can-pursue-geography-degree" TargetMode="External"/><Relationship Id="rId3" Type="http://schemas.openxmlformats.org/officeDocument/2006/relationships/hyperlink" Target="https://www.rgs.org/schools/resources-for-schools/choose-geography-careers-resources" TargetMode="External"/><Relationship Id="rId7" Type="http://schemas.openxmlformats.org/officeDocument/2006/relationships/hyperlink" Target="https://www.esriuk.com/en-gb/news/press-releases/uk/58-esri-uk-launches-careers-resources-to-inspire-more-students-to-study-geography-and-gis" TargetMode="External"/><Relationship Id="rId12" Type="http://schemas.openxmlformats.org/officeDocument/2006/relationships/hyperlink" Target="https://www.geog.ox.ac.uk/study/undergraduate/careers.html" TargetMode="External"/><Relationship Id="rId2" Type="http://schemas.openxmlformats.org/officeDocument/2006/relationships/hyperlink" Target="https://www.careerpilot.org.uk/job-sectors/subject/geograph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ducationnaturepark.org.uk/resource/green-careers-and-geography" TargetMode="External"/><Relationship Id="rId11" Type="http://schemas.openxmlformats.org/officeDocument/2006/relationships/hyperlink" Target="https://www.rgs.org/professionals/developing-your-career/use-geography-careers-in-the-third-sector" TargetMode="External"/><Relationship Id="rId5" Type="http://schemas.openxmlformats.org/officeDocument/2006/relationships/hyperlink" Target="https://resources.careersandenterprise.co.uk/resources/aet-and-national-trust-careers-geography-resource" TargetMode="External"/><Relationship Id="rId10" Type="http://schemas.openxmlformats.org/officeDocument/2006/relationships/hyperlink" Target="https://www.careers.cam.ac.uk/using-your-degree/using-your-degree-geography" TargetMode="External"/><Relationship Id="rId4" Type="http://schemas.openxmlformats.org/officeDocument/2006/relationships/hyperlink" Target="https://geography.org.uk/resources/geography-career-resources/" TargetMode="External"/><Relationship Id="rId9" Type="http://schemas.openxmlformats.org/officeDocument/2006/relationships/hyperlink" Target="https://geographical.co.uk/study-geography/career-guides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blog.royalhistsoc.org/teaching-portal-resources-careers/" TargetMode="External"/><Relationship Id="rId13" Type="http://schemas.openxmlformats.org/officeDocument/2006/relationships/hyperlink" Target="https://associationoflearning.com/blog/potential-history-careers/" TargetMode="External"/><Relationship Id="rId3" Type="http://schemas.openxmlformats.org/officeDocument/2006/relationships/hyperlink" Target="https://www.careerpilot.org.uk/job-sectors/subject/history" TargetMode="External"/><Relationship Id="rId7" Type="http://schemas.openxmlformats.org/officeDocument/2006/relationships/hyperlink" Target="https://resources.careersandenterprise.co.uk/sites/default/files/2022-08/1558_My%20Learning%20My%20Future_History_Completed.pdf" TargetMode="External"/><Relationship Id="rId12" Type="http://schemas.openxmlformats.org/officeDocument/2006/relationships/hyperlink" Target="https://www.halsbury.com/resources/how-can-history-help-in-your-career" TargetMode="External"/><Relationship Id="rId17" Type="http://schemas.openxmlformats.org/officeDocument/2006/relationships/hyperlink" Target="https://sheffield.ac.uk/hpdh/careers/history" TargetMode="External"/><Relationship Id="rId2" Type="http://schemas.openxmlformats.org/officeDocument/2006/relationships/hyperlink" Target="https://www.doncaster.gov.uk/services/culture-leisure-tourism/courses-museum-and-art-gallery-and-cusworth-hall" TargetMode="External"/><Relationship Id="rId16" Type="http://schemas.openxmlformats.org/officeDocument/2006/relationships/hyperlink" Target="https://resources.careersandenterprise.co.uk/resources/my-learning-my-future-history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history.org.uk/student/resource/2914/careers-in-history?srsltid=AfmBOoqQOUhRFqbH49wPSjina9BF9HkTICEC0koWsAludkvQ3eSKEtVJ" TargetMode="External"/><Relationship Id="rId11" Type="http://schemas.openxmlformats.org/officeDocument/2006/relationships/hyperlink" Target="https://www.unitemps.com/career-advice/careers-in-history/" TargetMode="External"/><Relationship Id="rId5" Type="http://schemas.openxmlformats.org/officeDocument/2006/relationships/hyperlink" Target="https://www.careerpilot.org.uk/job-sectors/subject/politics" TargetMode="External"/><Relationship Id="rId15" Type="http://schemas.openxmlformats.org/officeDocument/2006/relationships/hyperlink" Target="https://wshc.org.uk/how-can-i-get-a-career-in-heritage/" TargetMode="External"/><Relationship Id="rId10" Type="http://schemas.openxmlformats.org/officeDocument/2006/relationships/hyperlink" Target="https://www.history.ox.ac.uk/article/history-careers-navigating-short-term-contracts" TargetMode="External"/><Relationship Id="rId4" Type="http://schemas.openxmlformats.org/officeDocument/2006/relationships/hyperlink" Target="https://www.careerpilot.org.uk/job-sectors/subject/law" TargetMode="External"/><Relationship Id="rId9" Type="http://schemas.openxmlformats.org/officeDocument/2006/relationships/hyperlink" Target="https://www.firstcareers.co.uk/subjects/history/" TargetMode="External"/><Relationship Id="rId14" Type="http://schemas.openxmlformats.org/officeDocument/2006/relationships/hyperlink" Target="https://targetjobs.co.uk/careers-advice/career-ideas/what-can-i-do-history-degree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bitesize/guides/zb6njhv/revision/1" TargetMode="External"/><Relationship Id="rId13" Type="http://schemas.openxmlformats.org/officeDocument/2006/relationships/hyperlink" Target="https://www.prospects.ac.uk/careers-advice/what-can-i-do-with-my-degree/hospitality-management" TargetMode="External"/><Relationship Id="rId3" Type="http://schemas.openxmlformats.org/officeDocument/2006/relationships/hyperlink" Target="https://www.careerpilot.org.uk/job-sectors/subject/food-gcse-only" TargetMode="External"/><Relationship Id="rId7" Type="http://schemas.openxmlformats.org/officeDocument/2006/relationships/hyperlink" Target="https://www.instituteofhospitality.org/wp-content/uploads/2020/01/Careers_In_Hospitality_Guide_HIT_Training.pdf" TargetMode="External"/><Relationship Id="rId12" Type="http://schemas.openxmlformats.org/officeDocument/2006/relationships/hyperlink" Target="https://www.youthemployment.org.uk/careers-hub-job-role/catering-manager/" TargetMode="External"/><Relationship Id="rId2" Type="http://schemas.openxmlformats.org/officeDocument/2006/relationships/hyperlink" Target="https://nustem.uk/activiti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highspeedtraining.co.uk/hub/careers-in-hospitality-and-catering/" TargetMode="External"/><Relationship Id="rId11" Type="http://schemas.openxmlformats.org/officeDocument/2006/relationships/hyperlink" Target="https://www.icanbea.org.uk/app/explore/posts/catering-and-hospitality-careers-guide-youthemploymentorguk-25157/" TargetMode="External"/><Relationship Id="rId5" Type="http://schemas.openxmlformats.org/officeDocument/2006/relationships/hyperlink" Target="https://www.cityandguilds.com/en/international/hospitality-and-catering" TargetMode="External"/><Relationship Id="rId15" Type="http://schemas.openxmlformats.org/officeDocument/2006/relationships/hyperlink" Target="https://www.prospects.ac.uk/jobs-and-work-experience/job-sectors/hospitality-and-events-management/hospitality-jobs/" TargetMode="External"/><Relationship Id="rId10" Type="http://schemas.openxmlformats.org/officeDocument/2006/relationships/hyperlink" Target="https://www.rerecruitment.com/candidate-advice/jobs-in-hospitality-and-catering/" TargetMode="External"/><Relationship Id="rId4" Type="http://schemas.openxmlformats.org/officeDocument/2006/relationships/hyperlink" Target="https://www.youthemployment.org.uk/careers-hub-sector/catering-and-hospitality/" TargetMode="External"/><Relationship Id="rId9" Type="http://schemas.openxmlformats.org/officeDocument/2006/relationships/hyperlink" Target="https://indeedflex.co.uk/blog/for-workers/guide-to-careers-in-hospitality/" TargetMode="External"/><Relationship Id="rId14" Type="http://schemas.openxmlformats.org/officeDocument/2006/relationships/hyperlink" Target="https://www.youthemployment.org.uk/careers-advice-help/explore-work-experience/catering-and-hospitality-work-experience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amsp.org.uk/teachers/11-16-maths/transition-to-level-3-maths/where-maths-meets-the-world-of-work/" TargetMode="External"/><Relationship Id="rId13" Type="http://schemas.openxmlformats.org/officeDocument/2006/relationships/hyperlink" Target="https://amsp.org.uk/teachers/11-16-maths/resources/linking-curriculum-learning-to-careers/" TargetMode="External"/><Relationship Id="rId3" Type="http://schemas.openxmlformats.org/officeDocument/2006/relationships/hyperlink" Target="https://www.stem.org.uk/" TargetMode="External"/><Relationship Id="rId7" Type="http://schemas.openxmlformats.org/officeDocument/2006/relationships/hyperlink" Target="https://www.mathscareers.org.uk/" TargetMode="External"/><Relationship Id="rId12" Type="http://schemas.openxmlformats.org/officeDocument/2006/relationships/hyperlink" Target="https://www.stem.org.uk/resources/library/collection/77786/maths-careers-big-data-careers" TargetMode="External"/><Relationship Id="rId17" Type="http://schemas.openxmlformats.org/officeDocument/2006/relationships/hyperlink" Target="https://resources.careersandenterprise.co.uk/sites/default/files/2022-10/1558_My%20Learning%20My%20Future_Maths_v7.pdf" TargetMode="External"/><Relationship Id="rId2" Type="http://schemas.openxmlformats.org/officeDocument/2006/relationships/hyperlink" Target="https://nustem.uk/activities/" TargetMode="External"/><Relationship Id="rId16" Type="http://schemas.openxmlformats.org/officeDocument/2006/relationships/hyperlink" Target="https://www.thecompleteuniversityguide.co.uk/student-advice/careers/careers-with-a-mathematics-degree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stem.org.uk/secondary/careers/resources/maths" TargetMode="External"/><Relationship Id="rId11" Type="http://schemas.openxmlformats.org/officeDocument/2006/relationships/hyperlink" Target="https://www.mypathcareersuk.com/maths-why-bother" TargetMode="External"/><Relationship Id="rId5" Type="http://schemas.openxmlformats.org/officeDocument/2006/relationships/hyperlink" Target="https://www.careerpilot.org.uk/job-sectors/subject/maths" TargetMode="External"/><Relationship Id="rId15" Type="http://schemas.openxmlformats.org/officeDocument/2006/relationships/hyperlink" Target="https://www.mathletics.com/uk/" TargetMode="External"/><Relationship Id="rId10" Type="http://schemas.openxmlformats.org/officeDocument/2006/relationships/hyperlink" Target="https://www.childrenscommissioner.gov.uk/jobs-and-skills/maths/" TargetMode="External"/><Relationship Id="rId4" Type="http://schemas.openxmlformats.org/officeDocument/2006/relationships/hyperlink" Target="https://resources.careersandenterprise.co.uk/explore/all-resources-all-one-place?f_initial&amp;f%5B0%5D=resource_type%3A81" TargetMode="External"/><Relationship Id="rId9" Type="http://schemas.openxmlformats.org/officeDocument/2006/relationships/hyperlink" Target="https://ima.org.uk/support/careers/" TargetMode="External"/><Relationship Id="rId14" Type="http://schemas.openxmlformats.org/officeDocument/2006/relationships/hyperlink" Target="https://resources.careersandenterprise.co.uk/resources/where-maths-meets-world-work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discovercreative.careers/teachers-career-leaders/online-career-insight-events/focus-on-music/" TargetMode="External"/><Relationship Id="rId13" Type="http://schemas.openxmlformats.org/officeDocument/2006/relationships/hyperlink" Target="https://www.ukmusic.org/education-skills/uk-music-careers-information-pack/" TargetMode="External"/><Relationship Id="rId3" Type="http://schemas.openxmlformats.org/officeDocument/2006/relationships/hyperlink" Target="https://www.ukmusic.org/education-skills/careers-in-the-music-industry/" TargetMode="External"/><Relationship Id="rId7" Type="http://schemas.openxmlformats.org/officeDocument/2006/relationships/hyperlink" Target="https://resources.careersandenterprise.co.uk/sites/default/files/2022-08/1558_My%20Learning%20My%20Future_Music_Completed.pdf" TargetMode="External"/><Relationship Id="rId12" Type="http://schemas.openxmlformats.org/officeDocument/2006/relationships/hyperlink" Target="https://www.ism.org/advice/jobs-for-musicians/" TargetMode="External"/><Relationship Id="rId2" Type="http://schemas.openxmlformats.org/officeDocument/2006/relationships/hyperlink" Target="https://www.careerpilot.org.uk/job-sectors/subject/music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rcm.ac.uk/life/preparingforprofession/creativecareers/" TargetMode="External"/><Relationship Id="rId11" Type="http://schemas.openxmlformats.org/officeDocument/2006/relationships/hyperlink" Target="https://www.careersinmusic.com/" TargetMode="External"/><Relationship Id="rId5" Type="http://schemas.openxmlformats.org/officeDocument/2006/relationships/hyperlink" Target="https://www.youthmusic.org.uk/resources/how-build-career-music-industry" TargetMode="External"/><Relationship Id="rId10" Type="http://schemas.openxmlformats.org/officeDocument/2006/relationships/hyperlink" Target="https://www.gov.uk/government/publications/the-power-of-music-to-change-lives-a-national-plan-for-music-education/the-power-of-music-to-change-lives-resources" TargetMode="External"/><Relationship Id="rId4" Type="http://schemas.openxmlformats.org/officeDocument/2006/relationships/hyperlink" Target="https://musiciansunion.org.uk/career-development" TargetMode="External"/><Relationship Id="rId9" Type="http://schemas.openxmlformats.org/officeDocument/2006/relationships/hyperlink" Target="https://www.doorsopen.co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reerpilot.org.uk/job-sectors/subject/photography" TargetMode="External"/><Relationship Id="rId2" Type="http://schemas.openxmlformats.org/officeDocument/2006/relationships/hyperlink" Target="https://nustem.uk/activities/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areerpilot.org.uk/job-sectors/subject/chemistry" TargetMode="External"/><Relationship Id="rId3" Type="http://schemas.openxmlformats.org/officeDocument/2006/relationships/hyperlink" Target="https://nustem.uk/activities/" TargetMode="External"/><Relationship Id="rId7" Type="http://schemas.openxmlformats.org/officeDocument/2006/relationships/hyperlink" Target="https://www.careerpilot.org.uk/job-sectors/subject/biology" TargetMode="External"/><Relationship Id="rId2" Type="http://schemas.openxmlformats.org/officeDocument/2006/relationships/hyperlink" Target="https://nustem.uk/primarycareers/#tab-id-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esources.careersandenterprise.co.uk/explore/all-resources-all-one-place?f_initial&amp;f%5B0%5D=resource_type%3A81" TargetMode="External"/><Relationship Id="rId5" Type="http://schemas.openxmlformats.org/officeDocument/2006/relationships/hyperlink" Target="https://www.stem.org.uk/" TargetMode="External"/><Relationship Id="rId10" Type="http://schemas.openxmlformats.org/officeDocument/2006/relationships/hyperlink" Target="https://www.careerpilot.org.uk/job-sectors/subject/science" TargetMode="External"/><Relationship Id="rId4" Type="http://schemas.openxmlformats.org/officeDocument/2006/relationships/hyperlink" Target="https://www.doncaster.gov.uk/services/culture-leisure-tourism/courses-museum-and-art-gallery-and-cusworth-hall" TargetMode="External"/><Relationship Id="rId9" Type="http://schemas.openxmlformats.org/officeDocument/2006/relationships/hyperlink" Target="https://www.careerpilot.org.uk/job-sectors/subject/physics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uksportsinstitute.co.uk/careers/" TargetMode="External"/><Relationship Id="rId3" Type="http://schemas.openxmlformats.org/officeDocument/2006/relationships/hyperlink" Target="https://resources.careersandenterprise.co.uk/resources/careers-sport-physical-activity" TargetMode="External"/><Relationship Id="rId7" Type="http://schemas.openxmlformats.org/officeDocument/2006/relationships/hyperlink" Target="https://www.sportengland.org/careers" TargetMode="External"/><Relationship Id="rId2" Type="http://schemas.openxmlformats.org/officeDocument/2006/relationships/hyperlink" Target="https://www.careerpilot.org.uk/job-sectors/subject/p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ases.org.uk/spage-students-careers_centre.html" TargetMode="External"/><Relationship Id="rId11" Type="http://schemas.openxmlformats.org/officeDocument/2006/relationships/hyperlink" Target="https://www.youthemployment.org.uk/careers-in-sport-live-createyourfuture/" TargetMode="External"/><Relationship Id="rId5" Type="http://schemas.openxmlformats.org/officeDocument/2006/relationships/hyperlink" Target="https://careers-in-sport.co.uk/" TargetMode="External"/><Relationship Id="rId10" Type="http://schemas.openxmlformats.org/officeDocument/2006/relationships/hyperlink" Target="https://www.unitemps.com/career-advice/careers-in-the-sport-industry/" TargetMode="External"/><Relationship Id="rId4" Type="http://schemas.openxmlformats.org/officeDocument/2006/relationships/hyperlink" Target="https://nationalcareers.service.gov.uk/discover-careers-in-sport" TargetMode="External"/><Relationship Id="rId9" Type="http://schemas.openxmlformats.org/officeDocument/2006/relationships/hyperlink" Target="https://sportingopportunities.com/career-in-sport-and-the-leisure-industry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resources.careersandenterprise.co.uk/explore/all-resources-all-one-place?f_initial&amp;f%5B0%5D=resource_type%3A81" TargetMode="External"/><Relationship Id="rId2" Type="http://schemas.openxmlformats.org/officeDocument/2006/relationships/hyperlink" Target="https://nustem.uk/activities/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ourismni.com/business-guidance/opportunities-campaigns/make-it-here/" TargetMode="External"/><Relationship Id="rId3" Type="http://schemas.openxmlformats.org/officeDocument/2006/relationships/hyperlink" Target="https://www.abta.com/industry-zone/education-and-career-development/careers-in-travel" TargetMode="External"/><Relationship Id="rId7" Type="http://schemas.openxmlformats.org/officeDocument/2006/relationships/hyperlink" Target="https://www.ncchomelearning.co.uk/blog/how-to-get-into-travel-and-tourism/" TargetMode="External"/><Relationship Id="rId2" Type="http://schemas.openxmlformats.org/officeDocument/2006/relationships/hyperlink" Target="https://www.careerpilot.org.uk/job-sectors/touris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ndon.aru.ac.uk/_uploads/docs/Tourism%20Management%20Career%20Guide%20October23.pdf" TargetMode="External"/><Relationship Id="rId5" Type="http://schemas.openxmlformats.org/officeDocument/2006/relationships/hyperlink" Target="https://nationalcareers.service.gov.uk/explore-careers/all-careers?jobCategories=travel-and-tourism" TargetMode="External"/><Relationship Id="rId10" Type="http://schemas.openxmlformats.org/officeDocument/2006/relationships/hyperlink" Target="https://targetjobs.co.uk/careers-advice/hospitality-and-event-management/eight-top-skills-travel-and-tourism-careers" TargetMode="External"/><Relationship Id="rId4" Type="http://schemas.openxmlformats.org/officeDocument/2006/relationships/hyperlink" Target="https://www.oneeducation.org.uk/travel-and-tourism-industry/" TargetMode="External"/><Relationship Id="rId9" Type="http://schemas.openxmlformats.org/officeDocument/2006/relationships/hyperlink" Target="https://www.prospects.ac.uk/careers-advice/what-can-i-do-with-my-degree/travel-and-touris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C2B0A-8956-D6BF-B1CC-FA9176CECE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GB" dirty="0"/>
              <a:t>Subject Specific Careers Links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96A8302-77C4-422B-0590-4FD78345EB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004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C3A20-6D94-35EC-2C8F-FEDD53394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Art &amp;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76B96-F580-CDCC-0104-0E233B0627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457200"/>
            <a:r>
              <a:rPr lang="en-GB" dirty="0">
                <a:hlinkClick r:id="rId2"/>
              </a:rPr>
              <a:t>Art Careers - Explore Hundreds of Careers in Art &amp; Design</a:t>
            </a:r>
            <a:endParaRPr lang="en-GB" dirty="0"/>
          </a:p>
          <a:p>
            <a:pPr marL="457200" indent="-457200"/>
            <a:r>
              <a:rPr lang="en-GB" dirty="0">
                <a:hlinkClick r:id="rId3"/>
              </a:rPr>
              <a:t>Discover Creative Careers - Creative Careers</a:t>
            </a:r>
            <a:endParaRPr lang="en-US" dirty="0"/>
          </a:p>
          <a:p>
            <a:pPr marL="457200" indent="-457200"/>
            <a:r>
              <a:rPr lang="en-GB" dirty="0">
                <a:hlinkClick r:id="rId4"/>
              </a:rPr>
              <a:t>Search Jobs | Arts Jobs</a:t>
            </a:r>
            <a:endParaRPr lang="en-GB" dirty="0"/>
          </a:p>
          <a:p>
            <a:r>
              <a:rPr lang="en-GB" dirty="0">
                <a:hlinkClick r:id="rId5"/>
              </a:rPr>
              <a:t>Careers in Art, Performance and Design | UCAS</a:t>
            </a:r>
            <a:endParaRPr lang="en-GB" dirty="0"/>
          </a:p>
          <a:p>
            <a:pPr marL="285750" indent="-285750">
              <a:spcBef>
                <a:spcPts val="0"/>
              </a:spcBef>
              <a:buFont typeface="Arial,Sans-Serif" panose="020B0604020202020204" pitchFamily="34" charset="0"/>
            </a:pPr>
            <a:endParaRPr lang="en-GB" dirty="0"/>
          </a:p>
          <a:p>
            <a:pPr marL="285750" indent="-285750">
              <a:spcBef>
                <a:spcPts val="0"/>
              </a:spcBef>
              <a:buFont typeface="Arial,Sans-Serif" panose="020B0604020202020204" pitchFamily="34" charset="0"/>
            </a:pPr>
            <a:r>
              <a:rPr lang="en-US" dirty="0" err="1">
                <a:hlinkClick r:id="rId6"/>
              </a:rPr>
              <a:t>Careerpilot</a:t>
            </a:r>
            <a:r>
              <a:rPr lang="en-US" dirty="0">
                <a:hlinkClick r:id="rId7"/>
              </a:rPr>
              <a:t> : Jobs by subject</a:t>
            </a:r>
            <a:endParaRPr lang="en-US" dirty="0"/>
          </a:p>
          <a:p>
            <a:pPr marL="285750" indent="-285750">
              <a:spcBef>
                <a:spcPts val="0"/>
              </a:spcBef>
              <a:buFont typeface="Arial,Sans-Serif" panose="020B0604020202020204" pitchFamily="34" charset="0"/>
            </a:pPr>
            <a:r>
              <a:rPr lang="en-US" dirty="0" err="1">
                <a:hlinkClick r:id="rId7"/>
              </a:rPr>
              <a:t>Careerpilot</a:t>
            </a:r>
            <a:r>
              <a:rPr lang="en-US" dirty="0">
                <a:hlinkClick r:id="rId7"/>
              </a:rPr>
              <a:t> : Jobs by subject</a:t>
            </a:r>
            <a:endParaRPr lang="en-US" dirty="0"/>
          </a:p>
          <a:p>
            <a:pPr marL="285750" indent="-285750">
              <a:spcBef>
                <a:spcPts val="0"/>
              </a:spcBef>
              <a:buFont typeface="Arial,Sans-Serif" panose="020B0604020202020204" pitchFamily="34" charset="0"/>
            </a:pPr>
            <a:r>
              <a:rPr lang="en-US" dirty="0" err="1">
                <a:hlinkClick r:id="rId8"/>
              </a:rPr>
              <a:t>Careerpilot</a:t>
            </a:r>
            <a:r>
              <a:rPr lang="en-US" dirty="0">
                <a:hlinkClick r:id="rId8"/>
              </a:rPr>
              <a:t> : Jobs by subject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3133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BE4AF-D45C-104A-9BC0-26A876A03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/>
              <a:t>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F3DCE-F507-38F3-0A10-66AB4D908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hlinkClick r:id="rId2"/>
              </a:rPr>
              <a:t>My Learning My Future: Business Studies | CEC Resource Directory</a:t>
            </a:r>
            <a:endParaRPr lang="en-GB"/>
          </a:p>
          <a:p>
            <a:r>
              <a:rPr lang="en-GB">
                <a:hlinkClick r:id="rId3"/>
              </a:rPr>
              <a:t>All careers in business and administration | National Careers Service</a:t>
            </a:r>
            <a:endParaRPr lang="en-GB"/>
          </a:p>
          <a:p>
            <a:r>
              <a:rPr lang="en-GB">
                <a:hlinkClick r:id="rId4"/>
              </a:rPr>
              <a:t>Careers in Business, marketing and finance - Careers - BBC Bitesize</a:t>
            </a:r>
            <a:endParaRPr lang="en-GB"/>
          </a:p>
          <a:p>
            <a:r>
              <a:rPr lang="en-GB" err="1">
                <a:hlinkClick r:id="rId5"/>
              </a:rPr>
              <a:t>Careerpilot</a:t>
            </a:r>
            <a:r>
              <a:rPr lang="en-GB">
                <a:hlinkClick r:id="rId5"/>
              </a:rPr>
              <a:t> : Jobs by subject</a:t>
            </a:r>
            <a:endParaRPr lang="en-GB"/>
          </a:p>
          <a:p>
            <a:r>
              <a:rPr lang="en-GB" err="1">
                <a:hlinkClick r:id="rId6"/>
              </a:rPr>
              <a:t>Careerpilot</a:t>
            </a:r>
            <a:r>
              <a:rPr lang="en-GB">
                <a:hlinkClick r:id="rId6"/>
              </a:rPr>
              <a:t> : Jobs by subject</a:t>
            </a:r>
            <a:endParaRPr lang="en-GB"/>
          </a:p>
          <a:p>
            <a:r>
              <a:rPr lang="en-GB">
                <a:hlinkClick r:id="rId7"/>
              </a:rPr>
              <a:t>MYPATH - YouTube</a:t>
            </a:r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844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1F957-90FB-B666-5210-7914F8621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Computer Science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8B56C-CFE2-F323-F183-C662BCE538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>
                <a:hlinkClick r:id="rId2"/>
              </a:rPr>
              <a:t>Jobs that use Computing and ICT - Careers - BBC Bitesize</a:t>
            </a:r>
            <a:endParaRPr lang="en-US"/>
          </a:p>
          <a:p>
            <a:r>
              <a:rPr lang="en-GB">
                <a:hlinkClick r:id="rId3"/>
              </a:rPr>
              <a:t>Careerpilot : Jobs by subject</a:t>
            </a:r>
            <a:endParaRPr lang="en-GB"/>
          </a:p>
          <a:p>
            <a:r>
              <a:rPr lang="en-GB">
                <a:hlinkClick r:id="rId4"/>
              </a:rPr>
              <a:t>Solve for Tomorrow - Samsung Solve for Tomorrow</a:t>
            </a:r>
            <a:endParaRPr lang="en-GB" dirty="0"/>
          </a:p>
          <a:p>
            <a:r>
              <a:rPr lang="en-GB">
                <a:hlinkClick r:id="rId5"/>
              </a:rPr>
              <a:t>Career Quiz - Which Tech Career is right for you | BCS</a:t>
            </a:r>
            <a:endParaRPr lang="en-GB" dirty="0"/>
          </a:p>
          <a:p>
            <a:r>
              <a:rPr lang="en-GB">
                <a:hlinkClick r:id="rId6"/>
              </a:rPr>
              <a:t>MYPATH - YouTube</a:t>
            </a:r>
            <a:endParaRPr lang="en-GB" dirty="0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162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BB0A2-704D-E419-A5A7-B70E84A6C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/>
              <a:t>Construction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05D5603-8B06-BAD8-F5A4-D649E5778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GB" sz="2600"/>
          </a:p>
          <a:p>
            <a:r>
              <a:rPr lang="en-GB" sz="2600" err="1">
                <a:hlinkClick r:id="rId2"/>
              </a:rPr>
              <a:t>Careerpilot</a:t>
            </a:r>
            <a:r>
              <a:rPr lang="en-GB" sz="2600">
                <a:hlinkClick r:id="rId2"/>
              </a:rPr>
              <a:t> : Jobs by subject</a:t>
            </a:r>
          </a:p>
          <a:p>
            <a:r>
              <a:rPr lang="en-GB" sz="2600" err="1">
                <a:hlinkClick r:id="rId3"/>
              </a:rPr>
              <a:t>Careerpilot</a:t>
            </a:r>
            <a:r>
              <a:rPr lang="en-GB" sz="2600">
                <a:hlinkClick r:id="rId3"/>
              </a:rPr>
              <a:t> : Jobs by subject</a:t>
            </a:r>
            <a:endParaRPr lang="en-GB" sz="2600"/>
          </a:p>
          <a:p>
            <a:r>
              <a:rPr lang="en-GB" sz="2600">
                <a:hlinkClick r:id="rId4"/>
              </a:rPr>
              <a:t>MYPATH - YouTube</a:t>
            </a:r>
            <a:endParaRPr lang="en-GB" sz="2600"/>
          </a:p>
          <a:p>
            <a:r>
              <a:rPr lang="en-GB" sz="2600">
                <a:hlinkClick r:id="rId5"/>
              </a:rPr>
              <a:t>Ultimate Quiz</a:t>
            </a:r>
            <a:endParaRPr lang="en-GB" sz="2600"/>
          </a:p>
          <a:p>
            <a:r>
              <a:rPr lang="en-GB" sz="2600">
                <a:hlinkClick r:id="rId6"/>
              </a:rPr>
              <a:t>What jobs are right for me?</a:t>
            </a:r>
            <a:endParaRPr lang="en-GB" sz="2600"/>
          </a:p>
          <a:p>
            <a:r>
              <a:rPr lang="en-GB" sz="2600">
                <a:hlinkClick r:id="rId7"/>
              </a:rPr>
              <a:t>Browse job roles</a:t>
            </a:r>
            <a:endParaRPr lang="en-GB" sz="2600"/>
          </a:p>
          <a:p>
            <a:r>
              <a:rPr lang="en-GB" sz="2600">
                <a:hlinkClick r:id="rId8"/>
              </a:rPr>
              <a:t>Construction Apprenticeships</a:t>
            </a:r>
            <a:endParaRPr lang="en-GB" sz="2600"/>
          </a:p>
          <a:p>
            <a:r>
              <a:rPr lang="en-GB" sz="2600">
                <a:hlinkClick r:id="rId9"/>
              </a:rPr>
              <a:t>Construction and the Green Economy | GMACS</a:t>
            </a:r>
          </a:p>
          <a:p>
            <a:pPr marL="0" indent="0">
              <a:buNone/>
            </a:pPr>
            <a:endParaRPr lang="en-GB" sz="2600"/>
          </a:p>
        </p:txBody>
      </p:sp>
    </p:spTree>
    <p:extLst>
      <p:ext uri="{BB962C8B-B14F-4D97-AF65-F5344CB8AC3E}">
        <p14:creationId xmlns:p14="http://schemas.microsoft.com/office/powerpoint/2010/main" val="2233071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68959-D7FF-B977-E84F-D4D7CF36E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/>
              <a:t>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28A11-7C30-8B71-5C7A-730E6E8B26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 err="1">
                <a:hlinkClick r:id="rId2"/>
              </a:rPr>
              <a:t>Careerpilot</a:t>
            </a:r>
            <a:r>
              <a:rPr lang="en-GB" sz="2000">
                <a:hlinkClick r:id="rId2"/>
              </a:rPr>
              <a:t> : Jobs by subject</a:t>
            </a:r>
            <a:endParaRPr lang="en-GB" sz="2000"/>
          </a:p>
          <a:p>
            <a:r>
              <a:rPr lang="en-GB" sz="2000">
                <a:hlinkClick r:id="rId3"/>
              </a:rPr>
              <a:t>A guide to careers in dance | Dance Resource | One Dance </a:t>
            </a:r>
            <a:r>
              <a:rPr lang="en-GB" sz="2000" err="1">
                <a:hlinkClick r:id="rId3"/>
              </a:rPr>
              <a:t>UKDance</a:t>
            </a:r>
            <a:r>
              <a:rPr lang="en-GB" sz="2000">
                <a:hlinkClick r:id="rId3"/>
              </a:rPr>
              <a:t> Careers Display Pack | Teaching Resources</a:t>
            </a:r>
          </a:p>
          <a:p>
            <a:r>
              <a:rPr lang="en-GB" sz="2000">
                <a:hlinkClick r:id="rId4"/>
              </a:rPr>
              <a:t>Careers in Dance- Human Kinetics</a:t>
            </a:r>
            <a:endParaRPr lang="en-GB" sz="2000"/>
          </a:p>
          <a:p>
            <a:r>
              <a:rPr lang="en-GB" sz="2000">
                <a:hlinkClick r:id="rId5"/>
              </a:rPr>
              <a:t>How to Become a Dancer or Choreographer | Career Girls - Explore</a:t>
            </a:r>
            <a:endParaRPr lang="en-GB" sz="2000"/>
          </a:p>
          <a:p>
            <a:r>
              <a:rPr lang="en-GB" sz="2000">
                <a:hlinkClick r:id="rId6"/>
              </a:rPr>
              <a:t>Apprenticeships | Rubicon Dance</a:t>
            </a:r>
            <a:endParaRPr lang="en-GB" sz="2000"/>
          </a:p>
          <a:p>
            <a:r>
              <a:rPr lang="en-GB" sz="2000">
                <a:hlinkClick r:id="rId7"/>
              </a:rPr>
              <a:t>Home - Dancers Career Development</a:t>
            </a:r>
            <a:endParaRPr lang="en-GB" sz="2000"/>
          </a:p>
          <a:p>
            <a:r>
              <a:rPr lang="en-GB" sz="2000">
                <a:hlinkClick r:id="rId8"/>
              </a:rPr>
              <a:t>Careers you can pursue with a Performing Arts Dance qualification | Middlesbrough College</a:t>
            </a:r>
            <a:endParaRPr lang="en-GB" sz="2000"/>
          </a:p>
          <a:p>
            <a:r>
              <a:rPr lang="en-GB" sz="2000">
                <a:hlinkClick r:id="rId9"/>
              </a:rPr>
              <a:t>What can I do with a dance degree? | Prospects.ac.uk</a:t>
            </a:r>
            <a:endParaRPr lang="en-GB" sz="2000"/>
          </a:p>
          <a:p>
            <a:r>
              <a:rPr lang="en-GB" sz="2000">
                <a:hlinkClick r:id="rId10"/>
              </a:rPr>
              <a:t>Careers in dance: 8 ways to start a dance career - Careers in Sport</a:t>
            </a:r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484241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40B29-9469-CE1E-1964-978799949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/>
              <a:t>Drama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9F623-0A50-7A67-C58E-F766A8715B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err="1">
                <a:hlinkClick r:id="rId2"/>
              </a:rPr>
              <a:t>Careerpilot</a:t>
            </a:r>
            <a:r>
              <a:rPr lang="en-GB">
                <a:hlinkClick r:id="rId2"/>
              </a:rPr>
              <a:t> : Jobs by subject</a:t>
            </a:r>
            <a:endParaRPr lang="en-GB"/>
          </a:p>
          <a:p>
            <a:r>
              <a:rPr lang="en-GB">
                <a:hlinkClick r:id="rId3"/>
              </a:rPr>
              <a:t>Opportunities - Get into Theatre</a:t>
            </a:r>
            <a:endParaRPr lang="en-GB"/>
          </a:p>
          <a:p>
            <a:r>
              <a:rPr lang="en-GB">
                <a:hlinkClick r:id="rId4"/>
              </a:rPr>
              <a:t>1438_My Learning My Future_Drama_FINAL.pdf</a:t>
            </a:r>
            <a:endParaRPr lang="en-GB"/>
          </a:p>
          <a:p>
            <a:r>
              <a:rPr lang="en-GB">
                <a:hlinkClick r:id="rId5"/>
              </a:rPr>
              <a:t>Careers, jobs and skills training in film, TV, VFX, animation and games - </a:t>
            </a:r>
            <a:r>
              <a:rPr lang="en-GB" err="1">
                <a:hlinkClick r:id="rId5"/>
              </a:rPr>
              <a:t>ScreenSkills</a:t>
            </a:r>
            <a:endParaRPr lang="en-GB" err="1"/>
          </a:p>
          <a:p>
            <a:r>
              <a:rPr lang="en-GB">
                <a:hlinkClick r:id="rId6"/>
              </a:rPr>
              <a:t>Careers and Training - NATIONAL DRAMA</a:t>
            </a:r>
            <a:endParaRPr lang="en-GB"/>
          </a:p>
          <a:p>
            <a:r>
              <a:rPr lang="en-GB">
                <a:hlinkClick r:id="rId7"/>
              </a:rPr>
              <a:t>StageAgent - Your Guide to Theatre, Auditions, Drama Education, and More | StageAgent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313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65C73-8E6D-F71D-4193-EEA980D00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/>
              <a:t>Engineering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EB84E-455C-7741-38FF-1E82E42C1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200">
                <a:hlinkClick r:id="rId2"/>
              </a:rPr>
              <a:t>Activities - NUSTEM</a:t>
            </a:r>
          </a:p>
          <a:p>
            <a:r>
              <a:rPr lang="en-GB" sz="2200">
                <a:hlinkClick r:id="rId3"/>
              </a:rPr>
              <a:t>Home Page – The Schools' Aerospace Careers Programme</a:t>
            </a:r>
            <a:endParaRPr lang="en-GB" sz="2200"/>
          </a:p>
          <a:p>
            <a:r>
              <a:rPr lang="en-GB" sz="2200">
                <a:hlinkClick r:id="rId4"/>
              </a:rPr>
              <a:t>Engineering careers</a:t>
            </a:r>
            <a:endParaRPr lang="en-GB" sz="2200"/>
          </a:p>
          <a:p>
            <a:r>
              <a:rPr lang="en-GB" sz="2200">
                <a:hlinkClick r:id="rId5"/>
              </a:rPr>
              <a:t>EngineeringUK | CEC Resource Directory</a:t>
            </a:r>
            <a:endParaRPr lang="en-GB" sz="2200"/>
          </a:p>
          <a:p>
            <a:r>
              <a:rPr lang="en-GB" sz="2200">
                <a:hlinkClick r:id="rId6"/>
              </a:rPr>
              <a:t>Engineering Student &amp; Graduate Career Advice | Bright Network</a:t>
            </a:r>
            <a:endParaRPr lang="en-GB" sz="2200"/>
          </a:p>
          <a:p>
            <a:r>
              <a:rPr lang="en-GB" sz="2200">
                <a:hlinkClick r:id="rId7"/>
              </a:rPr>
              <a:t>Engineering careers resources - D&amp;T Association</a:t>
            </a:r>
            <a:endParaRPr lang="en-GB" sz="2200"/>
          </a:p>
          <a:p>
            <a:r>
              <a:rPr lang="en-GB" sz="2200">
                <a:hlinkClick r:id="rId8"/>
              </a:rPr>
              <a:t>Mechanical engineering careers guide - IMechE</a:t>
            </a:r>
            <a:endParaRPr lang="en-GB" sz="2200"/>
          </a:p>
          <a:p>
            <a:r>
              <a:rPr lang="en-GB" sz="2200">
                <a:hlinkClick r:id="rId9"/>
              </a:rPr>
              <a:t>Resources | free STEM careers and classroom resources</a:t>
            </a:r>
            <a:endParaRPr lang="en-GB" sz="2200"/>
          </a:p>
          <a:p>
            <a:r>
              <a:rPr lang="en-GB" sz="2200">
                <a:hlinkClick r:id="rId10"/>
              </a:rPr>
              <a:t>Develop Your Career – ICE Resources for Engineers | Institution of Civil Engineers (ICE)</a:t>
            </a:r>
            <a:endParaRPr lang="en-GB" sz="2200"/>
          </a:p>
          <a:p>
            <a:endParaRPr lang="en-GB" sz="2200"/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781738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6FD47-5F38-A0A0-2E9C-572CBFDB7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/>
              <a:t>English Language and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F9F92-0D2A-7BB0-8068-AD965CBB2D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500">
                <a:hlinkClick r:id="rId2"/>
              </a:rPr>
              <a:t>Careerpilot : Jobs by subject</a:t>
            </a:r>
            <a:endParaRPr lang="en-GB" sz="1500"/>
          </a:p>
          <a:p>
            <a:r>
              <a:rPr lang="en-GB" sz="1500">
                <a:hlinkClick r:id="rId3"/>
              </a:rPr>
              <a:t>Careerpilot : Jobs by subject</a:t>
            </a:r>
            <a:endParaRPr lang="en-GB" sz="1500"/>
          </a:p>
          <a:p>
            <a:r>
              <a:rPr lang="en-GB" sz="1500">
                <a:hlinkClick r:id="rId4"/>
              </a:rPr>
              <a:t>What can I do with an English degree? | Prospects.ac.uk</a:t>
            </a:r>
            <a:endParaRPr lang="en-GB" sz="1500"/>
          </a:p>
          <a:p>
            <a:r>
              <a:rPr lang="en-GB" sz="1500">
                <a:hlinkClick r:id="rId5"/>
              </a:rPr>
              <a:t>Inspiring Choices - Subject Spotlight: English Language &amp; Literature Part 2</a:t>
            </a:r>
            <a:endParaRPr lang="en-GB" sz="1500"/>
          </a:p>
          <a:p>
            <a:r>
              <a:rPr lang="en-GB" sz="1500">
                <a:hlinkClick r:id="rId6"/>
              </a:rPr>
              <a:t>Career Pathways for English Language and Linguistics Students | Advance HE</a:t>
            </a:r>
            <a:endParaRPr lang="en-GB" sz="1500"/>
          </a:p>
          <a:p>
            <a:r>
              <a:rPr lang="en-GB" sz="1500">
                <a:hlinkClick r:id="rId7"/>
              </a:rPr>
              <a:t>What Can You Do With An English Literature Degree? - Immerse Education</a:t>
            </a:r>
            <a:endParaRPr lang="en-GB" sz="1500"/>
          </a:p>
          <a:p>
            <a:r>
              <a:rPr lang="en-GB" sz="1500">
                <a:hlinkClick r:id="rId8"/>
              </a:rPr>
              <a:t>Why Study English &amp; Literature | Career in English | Northumbria</a:t>
            </a:r>
            <a:endParaRPr lang="en-GB" sz="1500"/>
          </a:p>
          <a:p>
            <a:r>
              <a:rPr lang="en-GB" sz="1500">
                <a:hlinkClick r:id="rId9"/>
              </a:rPr>
              <a:t>jobsearch.createyourowncareer.com/PRH_UK/content/home/?locale=en_GB</a:t>
            </a:r>
            <a:endParaRPr lang="en-GB" sz="1500"/>
          </a:p>
          <a:p>
            <a:r>
              <a:rPr lang="en-GB" sz="1500">
                <a:hlinkClick r:id="rId10"/>
              </a:rPr>
              <a:t>English language learners | Cambridge English</a:t>
            </a:r>
            <a:endParaRPr lang="en-GB" sz="1500"/>
          </a:p>
          <a:p>
            <a:r>
              <a:rPr lang="en-GB" sz="1500">
                <a:hlinkClick r:id="rId11"/>
              </a:rPr>
              <a:t>1558_My Learning My Future_English Completed.pdf</a:t>
            </a:r>
            <a:endParaRPr lang="en-GB" sz="1500"/>
          </a:p>
          <a:p>
            <a:r>
              <a:rPr lang="en-GB" sz="1500">
                <a:hlinkClick r:id="rId12"/>
              </a:rPr>
              <a:t>Careers in English | Teaching Resources</a:t>
            </a:r>
            <a:endParaRPr lang="en-GB" sz="1500"/>
          </a:p>
          <a:p>
            <a:r>
              <a:rPr lang="en-GB" sz="1500">
                <a:hlinkClick r:id="rId13"/>
              </a:rPr>
              <a:t>Career paths for English graduates | Faculty of English</a:t>
            </a:r>
            <a:endParaRPr lang="en-GB" sz="1500"/>
          </a:p>
          <a:p>
            <a:endParaRPr lang="en-GB" sz="1500"/>
          </a:p>
          <a:p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3095680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4AC4C-9BB1-AC4B-A6EB-809590E94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/>
              <a:t>EPS  (Religious studies)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65C002-0F0E-570F-FCD2-34A821F0E7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hlinkClick r:id="rId2"/>
              </a:rPr>
              <a:t>Careerpilot : Jobs by subject</a:t>
            </a:r>
            <a:endParaRPr lang="en-GB"/>
          </a:p>
          <a:p>
            <a:r>
              <a:rPr lang="en-GB">
                <a:hlinkClick r:id="rId3"/>
              </a:rPr>
              <a:t>Careerpilot : Jobs by subject</a:t>
            </a:r>
          </a:p>
          <a:p>
            <a:r>
              <a:rPr lang="en-GB">
                <a:hlinkClick r:id="rId4"/>
              </a:rPr>
              <a:t>1558_My Learning My Future_Religious Studies_Completed.pdf</a:t>
            </a:r>
            <a:endParaRPr lang="en-GB"/>
          </a:p>
          <a:p>
            <a:r>
              <a:rPr lang="en-GB">
                <a:hlinkClick r:id="rId5"/>
              </a:rPr>
              <a:t>What can I do with a theology and religious studies degree? | Prospects.ac.uk</a:t>
            </a:r>
            <a:endParaRPr lang="en-GB"/>
          </a:p>
          <a:p>
            <a:r>
              <a:rPr lang="en-GB">
                <a:hlinkClick r:id="rId6"/>
              </a:rPr>
              <a:t>Religious Studies - Religious Education - Philosophy CAREERS EMPLOYABILITY JOBS | Teaching Resources</a:t>
            </a:r>
            <a:endParaRPr lang="en-GB"/>
          </a:p>
          <a:p>
            <a:r>
              <a:rPr lang="en-GB">
                <a:hlinkClick r:id="rId7"/>
              </a:rPr>
              <a:t>Careers | EPS Learning</a:t>
            </a:r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03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5804B-A69D-9227-5709-82409D511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/>
          <a:p>
            <a:r>
              <a:rPr lang="en-GB"/>
              <a:t>Languages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08585D9-5BFF-AB0C-3F56-BAF6B893D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300">
                <a:hlinkClick r:id="rId2"/>
              </a:rPr>
              <a:t>Careerpilot : Jobs by subject</a:t>
            </a:r>
            <a:endParaRPr lang="en-GB" sz="1300"/>
          </a:p>
          <a:p>
            <a:r>
              <a:rPr lang="en-GB" sz="1300">
                <a:hlinkClick r:id="rId3"/>
              </a:rPr>
              <a:t>Employability | Routes into Languages</a:t>
            </a:r>
            <a:endParaRPr lang="en-GB" sz="1300"/>
          </a:p>
          <a:p>
            <a:r>
              <a:rPr lang="en-GB" sz="1300">
                <a:hlinkClick r:id="rId4"/>
              </a:rPr>
              <a:t>LANGUAGES and CAREERS EVENTS and RESOURCES – Express Yourself</a:t>
            </a:r>
            <a:endParaRPr lang="en-GB" sz="1300"/>
          </a:p>
          <a:p>
            <a:r>
              <a:rPr lang="en-GB" sz="1300">
                <a:hlinkClick r:id="rId5"/>
              </a:rPr>
              <a:t>How languages help in your career | Creative Multilingualism</a:t>
            </a:r>
            <a:endParaRPr lang="en-GB" sz="1300"/>
          </a:p>
          <a:p>
            <a:r>
              <a:rPr lang="en-GB" sz="1300">
                <a:hlinkClick r:id="rId6"/>
              </a:rPr>
              <a:t>Your future career | Modern Languages | Pearson UK</a:t>
            </a:r>
            <a:endParaRPr lang="en-GB" sz="1300"/>
          </a:p>
          <a:p>
            <a:r>
              <a:rPr lang="en-GB" sz="1300">
                <a:hlinkClick r:id="rId7"/>
              </a:rPr>
              <a:t>Where will languages take me? | British Council</a:t>
            </a:r>
            <a:endParaRPr lang="en-GB" sz="1300"/>
          </a:p>
          <a:p>
            <a:r>
              <a:rPr lang="en-GB" sz="1300">
                <a:hlinkClick r:id="rId8"/>
              </a:rPr>
              <a:t>Careers using languages - LSE</a:t>
            </a:r>
            <a:endParaRPr lang="en-GB" sz="1300"/>
          </a:p>
          <a:p>
            <a:r>
              <a:rPr lang="en-GB" sz="1300">
                <a:hlinkClick r:id="rId9"/>
              </a:rPr>
              <a:t>WorldWide Language Resources, Ltd</a:t>
            </a:r>
            <a:endParaRPr lang="en-GB" sz="1300"/>
          </a:p>
          <a:p>
            <a:r>
              <a:rPr lang="en-GB" sz="1300">
                <a:hlinkClick r:id="rId10"/>
              </a:rPr>
              <a:t>Languages | MI5 - The Security Service</a:t>
            </a:r>
            <a:endParaRPr lang="en-GB" sz="1300"/>
          </a:p>
          <a:p>
            <a:r>
              <a:rPr lang="en-GB" sz="1300">
                <a:hlinkClick r:id="rId11"/>
              </a:rPr>
              <a:t>Career Advice Archives - Language Matters</a:t>
            </a:r>
            <a:endParaRPr lang="en-GB" sz="1300"/>
          </a:p>
          <a:p>
            <a:r>
              <a:rPr lang="en-GB" sz="1300">
                <a:hlinkClick r:id="rId12"/>
              </a:rPr>
              <a:t>Career Resources | Modern Language Association</a:t>
            </a:r>
            <a:endParaRPr lang="en-GB" sz="1300"/>
          </a:p>
          <a:p>
            <a:r>
              <a:rPr lang="en-GB" sz="1300">
                <a:hlinkClick r:id="rId13"/>
              </a:rPr>
              <a:t>How Do Languages Help You With Your Career? | StudentJob UK</a:t>
            </a:r>
            <a:endParaRPr lang="en-GB" sz="1300"/>
          </a:p>
          <a:p>
            <a:r>
              <a:rPr lang="en-GB" sz="1300">
                <a:hlinkClick r:id="rId14"/>
              </a:rPr>
              <a:t>My Learning My Future: MFL/ Languages | CEC Resource Directory</a:t>
            </a:r>
            <a:endParaRPr lang="en-GB" sz="1300"/>
          </a:p>
          <a:p>
            <a:r>
              <a:rPr lang="en-GB" sz="1300">
                <a:hlinkClick r:id="rId15"/>
              </a:rPr>
              <a:t>Sectors: Careers using languages | Careers Service</a:t>
            </a:r>
            <a:endParaRPr lang="en-GB" sz="1300"/>
          </a:p>
          <a:p>
            <a:r>
              <a:rPr lang="en-GB" sz="1300">
                <a:hlinkClick r:id="rId16"/>
              </a:rPr>
              <a:t>Language careers | Department for General Assembly and Conference Management</a:t>
            </a:r>
            <a:endParaRPr lang="en-GB" sz="1300"/>
          </a:p>
          <a:p>
            <a:r>
              <a:rPr lang="en-GB" sz="1300">
                <a:hlinkClick r:id="rId17"/>
              </a:rPr>
              <a:t>Languages careers | Languages, Arts and Societies | The University of Sheffield</a:t>
            </a:r>
            <a:endParaRPr lang="en-GB" sz="1300"/>
          </a:p>
          <a:p>
            <a:endParaRPr lang="en-GB" sz="1300"/>
          </a:p>
        </p:txBody>
      </p:sp>
    </p:spTree>
    <p:extLst>
      <p:ext uri="{BB962C8B-B14F-4D97-AF65-F5344CB8AC3E}">
        <p14:creationId xmlns:p14="http://schemas.microsoft.com/office/powerpoint/2010/main" val="3781909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AFE78-10A9-A7FB-2F3A-1B2F37CFD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/>
              <a:t>Geography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FFC2A-0BB3-8F53-5EB5-357204200F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500">
                <a:hlinkClick r:id="rId2"/>
              </a:rPr>
              <a:t>Careerpilot : Jobs by subject</a:t>
            </a:r>
            <a:endParaRPr lang="en-GB" sz="1500"/>
          </a:p>
          <a:p>
            <a:r>
              <a:rPr lang="en-GB" sz="1500">
                <a:hlinkClick r:id="rId3"/>
              </a:rPr>
              <a:t>Choose Geography - careers resources | RGS</a:t>
            </a:r>
            <a:endParaRPr lang="en-GB" sz="1500"/>
          </a:p>
          <a:p>
            <a:r>
              <a:rPr lang="en-GB" sz="1500">
                <a:hlinkClick r:id="rId4"/>
              </a:rPr>
              <a:t>Geography career resources - Geographical Association</a:t>
            </a:r>
            <a:endParaRPr lang="en-GB" sz="1500"/>
          </a:p>
          <a:p>
            <a:r>
              <a:rPr lang="en-GB" sz="1500">
                <a:hlinkClick r:id="rId5"/>
              </a:rPr>
              <a:t>AET and The National Trust: Careers in Geography resource | CEC Resource Directory</a:t>
            </a:r>
            <a:endParaRPr lang="en-GB" sz="1500"/>
          </a:p>
          <a:p>
            <a:r>
              <a:rPr lang="en-GB" sz="1500">
                <a:hlinkClick r:id="rId6"/>
              </a:rPr>
              <a:t>Green careers and geography | Education Nature Park</a:t>
            </a:r>
            <a:endParaRPr lang="en-GB" sz="1500"/>
          </a:p>
          <a:p>
            <a:r>
              <a:rPr lang="en-GB" sz="1500">
                <a:hlinkClick r:id="rId7"/>
              </a:rPr>
              <a:t>Esri UK launches careers resources to inspire more students to study geography and GIS - Press Release | Esri UK</a:t>
            </a:r>
            <a:endParaRPr lang="en-GB" sz="1500"/>
          </a:p>
          <a:p>
            <a:r>
              <a:rPr lang="en-GB" sz="1500">
                <a:hlinkClick r:id="rId8"/>
              </a:rPr>
              <a:t>Jobs and careers in geography - Geographical Association</a:t>
            </a:r>
            <a:endParaRPr lang="en-GB" sz="1500"/>
          </a:p>
          <a:p>
            <a:r>
              <a:rPr lang="en-GB" sz="1500">
                <a:hlinkClick r:id="rId9"/>
              </a:rPr>
              <a:t>Geography careers - Geographical</a:t>
            </a:r>
            <a:endParaRPr lang="en-GB" sz="1500"/>
          </a:p>
          <a:p>
            <a:r>
              <a:rPr lang="en-GB" sz="1500">
                <a:hlinkClick r:id="rId10"/>
              </a:rPr>
              <a:t>Using your degree: Geography | Careers Service</a:t>
            </a:r>
            <a:endParaRPr lang="en-GB" sz="1500"/>
          </a:p>
          <a:p>
            <a:r>
              <a:rPr lang="en-GB" sz="1500">
                <a:hlinkClick r:id="rId11"/>
              </a:rPr>
              <a:t>Use geography: careers in the third sector | RGS</a:t>
            </a:r>
            <a:endParaRPr lang="en-GB" sz="1500"/>
          </a:p>
          <a:p>
            <a:r>
              <a:rPr lang="en-GB" sz="1500">
                <a:hlinkClick r:id="rId12"/>
              </a:rPr>
              <a:t>Career prospects | School of Geography and the Environment</a:t>
            </a:r>
            <a:endParaRPr lang="en-GB" sz="1500"/>
          </a:p>
          <a:p>
            <a:r>
              <a:rPr lang="en-GB" sz="1500">
                <a:hlinkClick r:id="rId13"/>
              </a:rPr>
              <a:t>Jobs you can pursue with a geography degree</a:t>
            </a:r>
            <a:endParaRPr lang="en-GB" sz="1500"/>
          </a:p>
          <a:p>
            <a:endParaRPr lang="en-GB" sz="1500"/>
          </a:p>
          <a:p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2171457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1B0A9-E1F3-0D16-0C4B-FA2E60BF9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/>
          <a:p>
            <a:r>
              <a:rPr lang="en-GB"/>
              <a:t>Health &amp; Social care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94C27AE-2042-779D-03A0-6E632D13E7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296373"/>
              </p:ext>
            </p:extLst>
          </p:nvPr>
        </p:nvGraphicFramePr>
        <p:xfrm>
          <a:off x="5183188" y="987425"/>
          <a:ext cx="61722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7052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1B823-FDDC-65D9-8347-B6A95C470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/>
          <a:p>
            <a:r>
              <a:rPr lang="en-GB"/>
              <a:t>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EC1BEC-4591-AD0F-9FF5-575E4D5B6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000">
                <a:hlinkClick r:id="rId2"/>
              </a:rPr>
              <a:t>Heritage Doncaster School Visits - City of Doncaster Council</a:t>
            </a:r>
            <a:endParaRPr lang="en-GB" sz="1000"/>
          </a:p>
          <a:p>
            <a:r>
              <a:rPr lang="en-GB" sz="1000">
                <a:hlinkClick r:id="rId3"/>
              </a:rPr>
              <a:t>Careerpilot : Jobs by subject</a:t>
            </a:r>
            <a:endParaRPr lang="en-GB" sz="1000"/>
          </a:p>
          <a:p>
            <a:r>
              <a:rPr lang="en-GB" sz="1000">
                <a:hlinkClick r:id="rId4"/>
              </a:rPr>
              <a:t>Careerpilot : Jobs by subject</a:t>
            </a:r>
            <a:endParaRPr lang="en-GB" sz="1000"/>
          </a:p>
          <a:p>
            <a:r>
              <a:rPr lang="en-GB" sz="1000">
                <a:hlinkClick r:id="rId5"/>
              </a:rPr>
              <a:t>Careerpilot : Jobs by subject</a:t>
            </a:r>
            <a:endParaRPr lang="en-GB" sz="1000"/>
          </a:p>
          <a:p>
            <a:r>
              <a:rPr lang="en-GB" sz="1000">
                <a:hlinkClick r:id="rId6"/>
              </a:rPr>
              <a:t>Careers in History / Historical Association</a:t>
            </a:r>
            <a:endParaRPr lang="en-GB" sz="1000"/>
          </a:p>
          <a:p>
            <a:r>
              <a:rPr lang="en-GB" sz="1000">
                <a:hlinkClick r:id="rId7"/>
              </a:rPr>
              <a:t>1558_My Learning My Future_History_Completed.pdf</a:t>
            </a:r>
            <a:endParaRPr lang="en-GB" sz="1000"/>
          </a:p>
          <a:p>
            <a:r>
              <a:rPr lang="en-GB" sz="1000">
                <a:hlinkClick r:id="rId8"/>
              </a:rPr>
              <a:t>Teaching Portal Resources: Careers | Historical Transactions</a:t>
            </a:r>
            <a:endParaRPr lang="en-GB" sz="1000"/>
          </a:p>
          <a:p>
            <a:r>
              <a:rPr lang="en-GB" sz="1000">
                <a:hlinkClick r:id="rId9"/>
              </a:rPr>
              <a:t>Careers in History | First Careers</a:t>
            </a:r>
            <a:endParaRPr lang="en-GB" sz="1000"/>
          </a:p>
          <a:p>
            <a:r>
              <a:rPr lang="en-GB" sz="1000">
                <a:hlinkClick r:id="rId10"/>
              </a:rPr>
              <a:t>History Careers - a tour of common career destinations | Faculty of History</a:t>
            </a:r>
            <a:endParaRPr lang="en-GB" sz="1000"/>
          </a:p>
          <a:p>
            <a:r>
              <a:rPr lang="en-GB" sz="1000">
                <a:hlinkClick r:id="rId11"/>
              </a:rPr>
              <a:t>Careers in history - Unitemps</a:t>
            </a:r>
            <a:endParaRPr lang="en-GB" sz="1000"/>
          </a:p>
          <a:p>
            <a:r>
              <a:rPr lang="en-GB" sz="1000">
                <a:hlinkClick r:id="rId12"/>
              </a:rPr>
              <a:t>How Can History Help in Your Career?</a:t>
            </a:r>
            <a:endParaRPr lang="en-GB" sz="1000"/>
          </a:p>
          <a:p>
            <a:r>
              <a:rPr lang="en-GB" sz="1000">
                <a:hlinkClick r:id="rId13"/>
              </a:rPr>
              <a:t>Potential History Careers - Association of Learning</a:t>
            </a:r>
            <a:endParaRPr lang="en-GB" sz="1000"/>
          </a:p>
          <a:p>
            <a:r>
              <a:rPr lang="en-GB" sz="1000">
                <a:hlinkClick r:id="rId14"/>
              </a:rPr>
              <a:t>What can I do with a history degree?</a:t>
            </a:r>
            <a:endParaRPr lang="en-GB" sz="1000"/>
          </a:p>
          <a:p>
            <a:r>
              <a:rPr lang="en-GB" sz="1000">
                <a:hlinkClick r:id="rId15"/>
              </a:rPr>
              <a:t>How can I get a career in heritage? - Wiltshire and Swindon History Centre</a:t>
            </a:r>
            <a:endParaRPr lang="en-GB" sz="1000"/>
          </a:p>
          <a:p>
            <a:r>
              <a:rPr lang="en-GB" sz="1000">
                <a:hlinkClick r:id="rId16"/>
              </a:rPr>
              <a:t>My Learning My Future: History | CEC Resource Directory</a:t>
            </a:r>
            <a:endParaRPr lang="en-GB" sz="1000"/>
          </a:p>
          <a:p>
            <a:r>
              <a:rPr lang="en-GB" sz="1000">
                <a:hlinkClick r:id="rId17"/>
              </a:rPr>
              <a:t>What can I do with my History degree? | History, Philosophy and Digital Humanities | The University of Sheffield</a:t>
            </a:r>
            <a:endParaRPr lang="en-GB" sz="1000"/>
          </a:p>
          <a:p>
            <a:endParaRPr lang="en-GB" sz="1000"/>
          </a:p>
          <a:p>
            <a:endParaRPr lang="en-GB" sz="1000"/>
          </a:p>
          <a:p>
            <a:endParaRPr lang="en-GB" sz="1000"/>
          </a:p>
        </p:txBody>
      </p:sp>
    </p:spTree>
    <p:extLst>
      <p:ext uri="{BB962C8B-B14F-4D97-AF65-F5344CB8AC3E}">
        <p14:creationId xmlns:p14="http://schemas.microsoft.com/office/powerpoint/2010/main" val="2042828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349D7-52B6-1847-0B60-F8E909DE1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863" y="365125"/>
            <a:ext cx="8569837" cy="1325563"/>
          </a:xfrm>
        </p:spPr>
        <p:txBody>
          <a:bodyPr anchor="ctr">
            <a:normAutofit/>
          </a:bodyPr>
          <a:lstStyle/>
          <a:p>
            <a:r>
              <a:rPr lang="en-GB"/>
              <a:t>Hospitality and catering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CE991-EC1B-7232-35B3-9846B249D9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2537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300" dirty="0">
                <a:hlinkClick r:id="rId2"/>
              </a:rPr>
              <a:t>Activities - NUSTEM</a:t>
            </a:r>
            <a:endParaRPr lang="en-GB" sz="1300" dirty="0"/>
          </a:p>
          <a:p>
            <a:r>
              <a:rPr lang="en-GB" sz="1300" dirty="0" err="1">
                <a:hlinkClick r:id="rId3"/>
              </a:rPr>
              <a:t>Careerpilot</a:t>
            </a:r>
            <a:r>
              <a:rPr lang="en-GB" sz="1300" dirty="0">
                <a:hlinkClick r:id="rId3"/>
              </a:rPr>
              <a:t> : Jobs by subject</a:t>
            </a:r>
          </a:p>
          <a:p>
            <a:r>
              <a:rPr lang="en-GB" sz="1300" dirty="0">
                <a:hlinkClick r:id="rId4"/>
              </a:rPr>
              <a:t>Hospitality &amp; Catering Careers - Youth Employment UK</a:t>
            </a:r>
            <a:endParaRPr lang="en-GB" sz="1300" dirty="0"/>
          </a:p>
          <a:p>
            <a:r>
              <a:rPr lang="en-GB" sz="1300" dirty="0">
                <a:hlinkClick r:id="rId5"/>
              </a:rPr>
              <a:t>Hospitality and Catering - International | City &amp; Guilds</a:t>
            </a:r>
            <a:endParaRPr lang="en-GB" sz="1300" dirty="0"/>
          </a:p>
          <a:p>
            <a:r>
              <a:rPr lang="en-GB" sz="1300" dirty="0">
                <a:hlinkClick r:id="rId6"/>
              </a:rPr>
              <a:t>What Jobs are in the Hospitality Industry? | List of Careers</a:t>
            </a:r>
            <a:endParaRPr lang="en-GB" sz="1300" dirty="0"/>
          </a:p>
          <a:p>
            <a:r>
              <a:rPr lang="en-GB" sz="1300" dirty="0">
                <a:hlinkClick r:id="rId7"/>
              </a:rPr>
              <a:t>Careers_In_Hospitality_Guide_HIT_Training.pdf</a:t>
            </a:r>
            <a:endParaRPr lang="en-GB" sz="1300" dirty="0"/>
          </a:p>
          <a:p>
            <a:r>
              <a:rPr lang="en-GB" sz="1300" dirty="0">
                <a:hlinkClick r:id="rId8"/>
              </a:rPr>
              <a:t>Roles and responsibilities - Careers in hospitality - GCSE Hospitality (CCEA) Revision - BBC Bitesize</a:t>
            </a:r>
            <a:endParaRPr lang="en-GB" sz="1300" dirty="0"/>
          </a:p>
          <a:p>
            <a:r>
              <a:rPr lang="en-GB" sz="1300" dirty="0">
                <a:hlinkClick r:id="rId9"/>
              </a:rPr>
              <a:t>Advancing your career in hospitality: guide to career paths | Indeed Flex UK</a:t>
            </a:r>
            <a:endParaRPr lang="en-GB" sz="1300" dirty="0"/>
          </a:p>
          <a:p>
            <a:r>
              <a:rPr lang="en-GB" sz="1300" dirty="0">
                <a:hlinkClick r:id="rId10"/>
              </a:rPr>
              <a:t>What Jobs Can You Get in Hospitality and Catering | RE Recruitment</a:t>
            </a:r>
            <a:endParaRPr lang="en-GB" sz="1300" dirty="0"/>
          </a:p>
          <a:p>
            <a:r>
              <a:rPr lang="en-GB" sz="1300" dirty="0">
                <a:hlinkClick r:id="rId11"/>
              </a:rPr>
              <a:t>icanbea.org.uk/app/explore/posts/catering-and-hospitality-careers-guide-youthemploymentorguk-25157/</a:t>
            </a:r>
            <a:endParaRPr lang="en-GB" sz="1300" dirty="0"/>
          </a:p>
          <a:p>
            <a:r>
              <a:rPr lang="en-GB" sz="1300" dirty="0">
                <a:hlinkClick r:id="rId12"/>
              </a:rPr>
              <a:t>Catering Manager Careers - Careers Guide</a:t>
            </a:r>
            <a:endParaRPr lang="en-GB" sz="1300" dirty="0"/>
          </a:p>
          <a:p>
            <a:r>
              <a:rPr lang="en-GB" sz="1300" dirty="0">
                <a:hlinkClick r:id="rId13"/>
              </a:rPr>
              <a:t>What can I do with a hospitality management degree? | Prospects.ac.uk</a:t>
            </a:r>
            <a:endParaRPr lang="en-GB" sz="1300" dirty="0"/>
          </a:p>
          <a:p>
            <a:r>
              <a:rPr lang="en-GB" sz="1300" dirty="0">
                <a:hlinkClick r:id="rId14"/>
              </a:rPr>
              <a:t>Explore Catering And Hospitality Work Experience - Youth Employment UK</a:t>
            </a:r>
            <a:endParaRPr lang="en-GB" sz="1300" dirty="0"/>
          </a:p>
          <a:p>
            <a:r>
              <a:rPr lang="en-GB" sz="1300" dirty="0">
                <a:hlinkClick r:id="rId15"/>
              </a:rPr>
              <a:t>Hospitality jobs | Prospects.ac.uk</a:t>
            </a:r>
            <a:endParaRPr lang="en-GB" sz="1300" dirty="0"/>
          </a:p>
          <a:p>
            <a:endParaRPr lang="en-GB" sz="1300" dirty="0"/>
          </a:p>
          <a:p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022162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EC489-EDBB-7D2A-0607-36490C742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/>
          <a:p>
            <a:r>
              <a:rPr lang="en-GB"/>
              <a:t>ICT/Creative media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197044E-7434-C0FE-35F3-3DC76A6106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137808"/>
              </p:ext>
            </p:extLst>
          </p:nvPr>
        </p:nvGraphicFramePr>
        <p:xfrm>
          <a:off x="5183188" y="987425"/>
          <a:ext cx="61722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63813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F0C83-D9F9-8026-3B72-E837EDC4C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/>
          <a:p>
            <a:r>
              <a:rPr lang="en-GB"/>
              <a:t>Mathematics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265EA-796C-D9F0-92D0-A1EB1BC386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300">
                <a:hlinkClick r:id="rId2"/>
              </a:rPr>
              <a:t>Activities - NUSTEM</a:t>
            </a:r>
          </a:p>
          <a:p>
            <a:r>
              <a:rPr lang="en-GB" sz="1300">
                <a:hlinkClick r:id="rId3"/>
              </a:rPr>
              <a:t>STEM Learning</a:t>
            </a:r>
          </a:p>
          <a:p>
            <a:r>
              <a:rPr lang="en-GB" sz="1300">
                <a:hlinkClick r:id="rId4"/>
              </a:rPr>
              <a:t>All the resources, all in one place | CEC Resource Directory</a:t>
            </a:r>
            <a:endParaRPr lang="en-GB" sz="1300"/>
          </a:p>
          <a:p>
            <a:r>
              <a:rPr lang="en-GB" sz="1300">
                <a:hlinkClick r:id="rId5"/>
              </a:rPr>
              <a:t>Careerpilot : Jobs by subject</a:t>
            </a:r>
          </a:p>
          <a:p>
            <a:r>
              <a:rPr lang="en-GB" sz="1300">
                <a:hlinkClick r:id="rId6"/>
              </a:rPr>
              <a:t>Maths careers support</a:t>
            </a:r>
          </a:p>
          <a:p>
            <a:r>
              <a:rPr lang="en-GB" sz="1300">
                <a:hlinkClick r:id="rId7"/>
              </a:rPr>
              <a:t>Home - Maths Careers</a:t>
            </a:r>
          </a:p>
          <a:p>
            <a:r>
              <a:rPr lang="en-GB" sz="1300">
                <a:hlinkClick r:id="rId8"/>
              </a:rPr>
              <a:t>Where maths meets... the world of work! - AMSP</a:t>
            </a:r>
          </a:p>
          <a:p>
            <a:r>
              <a:rPr lang="en-GB" sz="1300">
                <a:hlinkClick r:id="rId9"/>
              </a:rPr>
              <a:t>Careers - IMA</a:t>
            </a:r>
          </a:p>
          <a:p>
            <a:r>
              <a:rPr lang="en-GB" sz="1300">
                <a:hlinkClick r:id="rId10"/>
              </a:rPr>
              <a:t>Maths | Children's Commissioner for England</a:t>
            </a:r>
            <a:endParaRPr lang="en-GB" sz="1300"/>
          </a:p>
          <a:p>
            <a:r>
              <a:rPr lang="en-GB" sz="1300">
                <a:hlinkClick r:id="rId11"/>
              </a:rPr>
              <a:t>Maths, Why Bother? | MYPATH Careers Resources</a:t>
            </a:r>
          </a:p>
          <a:p>
            <a:r>
              <a:rPr lang="en-GB" sz="1300">
                <a:hlinkClick r:id="rId12"/>
              </a:rPr>
              <a:t>| Resource Collection</a:t>
            </a:r>
          </a:p>
          <a:p>
            <a:r>
              <a:rPr lang="en-GB" sz="1300">
                <a:hlinkClick r:id="rId13"/>
              </a:rPr>
              <a:t>Linking curriculum learning to careers - AMSP</a:t>
            </a:r>
          </a:p>
          <a:p>
            <a:r>
              <a:rPr lang="en-GB" sz="1300">
                <a:hlinkClick r:id="rId14"/>
              </a:rPr>
              <a:t>Where Maths meets the world of work | CEC Resource Directory</a:t>
            </a:r>
          </a:p>
          <a:p>
            <a:r>
              <a:rPr lang="en-GB" sz="1300">
                <a:hlinkClick r:id="rId15"/>
              </a:rPr>
              <a:t>Mathletics United Kingdom | Empowering Maths Learning Online</a:t>
            </a:r>
          </a:p>
          <a:p>
            <a:r>
              <a:rPr lang="en-GB" sz="1300">
                <a:hlinkClick r:id="rId16"/>
              </a:rPr>
              <a:t>Careers with a Mathematics degree</a:t>
            </a:r>
          </a:p>
          <a:p>
            <a:r>
              <a:rPr lang="en-GB" sz="1300">
                <a:hlinkClick r:id="rId17"/>
              </a:rPr>
              <a:t>1558_My Learning My Future_Maths_v7.pdf</a:t>
            </a:r>
            <a:endParaRPr lang="en-GB" sz="1300"/>
          </a:p>
        </p:txBody>
      </p:sp>
    </p:spTree>
    <p:extLst>
      <p:ext uri="{BB962C8B-B14F-4D97-AF65-F5344CB8AC3E}">
        <p14:creationId xmlns:p14="http://schemas.microsoft.com/office/powerpoint/2010/main" val="40686941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B6882-0C03-6512-D6A3-A9733F34A55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Music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BC1DA6-9DAE-4F62-D2E5-4FD446E332D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94085" y="1390910"/>
            <a:ext cx="10515600" cy="435133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dirty="0" err="1">
                <a:ea typeface="+mn-lt"/>
                <a:cs typeface="+mn-lt"/>
                <a:hlinkClick r:id="rId2"/>
              </a:rPr>
              <a:t>Careerpilot</a:t>
            </a:r>
            <a:r>
              <a:rPr lang="en-GB" dirty="0">
                <a:ea typeface="+mn-lt"/>
                <a:cs typeface="+mn-lt"/>
                <a:hlinkClick r:id="rId2"/>
              </a:rPr>
              <a:t> : Jobs by subject</a:t>
            </a:r>
          </a:p>
          <a:p>
            <a:r>
              <a:rPr lang="en-GB" dirty="0">
                <a:ea typeface="+mn-lt"/>
                <a:cs typeface="+mn-lt"/>
                <a:hlinkClick r:id="rId3"/>
              </a:rPr>
              <a:t>Careers in the Music Industry - UK Music</a:t>
            </a:r>
          </a:p>
          <a:p>
            <a:r>
              <a:rPr lang="en-GB" dirty="0">
                <a:ea typeface="+mn-lt"/>
                <a:cs typeface="+mn-lt"/>
                <a:hlinkClick r:id="rId4"/>
              </a:rPr>
              <a:t>Career Development Advice for Musicians | The MU</a:t>
            </a:r>
          </a:p>
          <a:p>
            <a:r>
              <a:rPr lang="en-GB" dirty="0">
                <a:ea typeface="+mn-lt"/>
                <a:cs typeface="+mn-lt"/>
                <a:hlinkClick r:id="rId5"/>
              </a:rPr>
              <a:t>Resources: How to build a career in the music industry | Youth Music</a:t>
            </a:r>
          </a:p>
          <a:p>
            <a:r>
              <a:rPr lang="en-GB" dirty="0">
                <a:ea typeface="+mn-lt"/>
                <a:cs typeface="+mn-lt"/>
                <a:hlinkClick r:id="rId6"/>
              </a:rPr>
              <a:t>Creative Careers Centre | Royal College of Music</a:t>
            </a:r>
          </a:p>
          <a:p>
            <a:r>
              <a:rPr lang="en-GB" dirty="0">
                <a:ea typeface="+mn-lt"/>
                <a:cs typeface="+mn-lt"/>
                <a:hlinkClick r:id="rId7"/>
              </a:rPr>
              <a:t>1558_My Learning My Future_Music_Completed.pdf</a:t>
            </a:r>
          </a:p>
          <a:p>
            <a:r>
              <a:rPr lang="en-GB" dirty="0">
                <a:ea typeface="+mn-lt"/>
                <a:cs typeface="+mn-lt"/>
                <a:hlinkClick r:id="rId8"/>
              </a:rPr>
              <a:t>Focus on music - Creative Careers</a:t>
            </a:r>
          </a:p>
          <a:p>
            <a:r>
              <a:rPr lang="en-GB" dirty="0">
                <a:ea typeface="+mn-lt"/>
                <a:cs typeface="+mn-lt"/>
                <a:hlinkClick r:id="rId9"/>
              </a:rPr>
              <a:t>Doors Open - Music Industry Jobs | Music Careers and Opportunities</a:t>
            </a:r>
          </a:p>
          <a:p>
            <a:r>
              <a:rPr lang="en-GB" dirty="0">
                <a:ea typeface="+mn-lt"/>
                <a:cs typeface="+mn-lt"/>
                <a:hlinkClick r:id="rId10"/>
              </a:rPr>
              <a:t>The power of music to change lives: resources - GOV.UK</a:t>
            </a:r>
          </a:p>
          <a:p>
            <a:r>
              <a:rPr lang="en-GB" dirty="0">
                <a:ea typeface="+mn-lt"/>
                <a:cs typeface="+mn-lt"/>
                <a:hlinkClick r:id="rId11"/>
              </a:rPr>
              <a:t>Careers in Music: Which Music Careers Pay the Most?</a:t>
            </a:r>
          </a:p>
          <a:p>
            <a:r>
              <a:rPr lang="en-GB" dirty="0">
                <a:ea typeface="+mn-lt"/>
                <a:cs typeface="+mn-lt"/>
                <a:hlinkClick r:id="rId12"/>
              </a:rPr>
              <a:t>Music Industry Jobs | Independent Society of Musicians</a:t>
            </a:r>
          </a:p>
          <a:p>
            <a:r>
              <a:rPr lang="en-GB" dirty="0">
                <a:ea typeface="+mn-lt"/>
                <a:cs typeface="+mn-lt"/>
                <a:hlinkClick r:id="rId13"/>
              </a:rPr>
              <a:t>UK Music Careers Information Pack - UK Music</a:t>
            </a:r>
          </a:p>
          <a:p>
            <a:endParaRPr lang="en-GB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69685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24F2A-84A1-BCAD-0CDB-F635518D942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Photography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572A8B-6C4F-D06D-488F-70D62E61200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514007" y="1525822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  <a:hlinkClick r:id="rId2"/>
              </a:rPr>
              <a:t>Activities - NUSTEM</a:t>
            </a:r>
          </a:p>
          <a:p>
            <a:r>
              <a:rPr lang="en-GB" dirty="0" err="1">
                <a:ea typeface="+mn-lt"/>
                <a:cs typeface="+mn-lt"/>
                <a:hlinkClick r:id="rId3"/>
              </a:rPr>
              <a:t>Careerpilot</a:t>
            </a:r>
            <a:r>
              <a:rPr lang="en-GB" dirty="0">
                <a:ea typeface="+mn-lt"/>
                <a:cs typeface="+mn-lt"/>
                <a:hlinkClick r:id="rId3"/>
              </a:rPr>
              <a:t> : Jobs by subject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56409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B954A-8433-CA12-43F6-BCD64BDA3B1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Science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FE2C3-6D77-DED5-ECAA-D48299D9A23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289154" y="1690688"/>
            <a:ext cx="105156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ea typeface="+mn-lt"/>
                <a:cs typeface="+mn-lt"/>
                <a:hlinkClick r:id="rId2"/>
              </a:rPr>
              <a:t>Curriculum Careers Tool - NUSTEM</a:t>
            </a:r>
          </a:p>
          <a:p>
            <a:r>
              <a:rPr lang="en-GB" dirty="0">
                <a:ea typeface="+mn-lt"/>
                <a:cs typeface="+mn-lt"/>
                <a:hlinkClick r:id="rId3"/>
              </a:rPr>
              <a:t>Activities - NUSTEM</a:t>
            </a:r>
          </a:p>
          <a:p>
            <a:r>
              <a:rPr lang="en-GB" dirty="0">
                <a:ea typeface="+mn-lt"/>
                <a:cs typeface="+mn-lt"/>
                <a:hlinkClick r:id="rId4"/>
              </a:rPr>
              <a:t>Heritage Doncaster School Visits - City of Doncaster Council</a:t>
            </a:r>
          </a:p>
          <a:p>
            <a:r>
              <a:rPr lang="en-GB" dirty="0">
                <a:ea typeface="+mn-lt"/>
                <a:cs typeface="+mn-lt"/>
                <a:hlinkClick r:id="rId5"/>
              </a:rPr>
              <a:t>STEM Learning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6"/>
              </a:rPr>
              <a:t>All the resources, all in one place | CEC Resource Directory</a:t>
            </a:r>
            <a:endParaRPr lang="en-GB" dirty="0">
              <a:ea typeface="+mn-lt"/>
              <a:cs typeface="+mn-lt"/>
            </a:endParaRPr>
          </a:p>
          <a:p>
            <a:r>
              <a:rPr lang="en-GB" dirty="0" err="1">
                <a:ea typeface="+mn-lt"/>
                <a:cs typeface="+mn-lt"/>
                <a:hlinkClick r:id="rId7"/>
              </a:rPr>
              <a:t>Careerpilot</a:t>
            </a:r>
            <a:r>
              <a:rPr lang="en-GB" dirty="0">
                <a:ea typeface="+mn-lt"/>
                <a:cs typeface="+mn-lt"/>
                <a:hlinkClick r:id="rId7"/>
              </a:rPr>
              <a:t> : Jobs by subject</a:t>
            </a:r>
            <a:endParaRPr lang="en-GB" dirty="0">
              <a:ea typeface="+mn-lt"/>
              <a:cs typeface="+mn-lt"/>
            </a:endParaRPr>
          </a:p>
          <a:p>
            <a:r>
              <a:rPr lang="en-GB" dirty="0" err="1">
                <a:ea typeface="+mn-lt"/>
                <a:cs typeface="+mn-lt"/>
                <a:hlinkClick r:id="rId8"/>
              </a:rPr>
              <a:t>Careerpilot</a:t>
            </a:r>
            <a:r>
              <a:rPr lang="en-GB" dirty="0">
                <a:ea typeface="+mn-lt"/>
                <a:cs typeface="+mn-lt"/>
                <a:hlinkClick r:id="rId8"/>
              </a:rPr>
              <a:t> : Jobs by subject</a:t>
            </a:r>
            <a:endParaRPr lang="en-GB" dirty="0">
              <a:ea typeface="+mn-lt"/>
              <a:cs typeface="+mn-lt"/>
            </a:endParaRPr>
          </a:p>
          <a:p>
            <a:r>
              <a:rPr lang="en-GB" dirty="0" err="1">
                <a:ea typeface="+mn-lt"/>
                <a:cs typeface="+mn-lt"/>
                <a:hlinkClick r:id="rId9"/>
              </a:rPr>
              <a:t>Careerpilot</a:t>
            </a:r>
            <a:r>
              <a:rPr lang="en-GB" dirty="0">
                <a:ea typeface="+mn-lt"/>
                <a:cs typeface="+mn-lt"/>
                <a:hlinkClick r:id="rId9"/>
              </a:rPr>
              <a:t> : Jobs by subject</a:t>
            </a:r>
            <a:endParaRPr lang="en-GB" dirty="0">
              <a:ea typeface="+mn-lt"/>
              <a:cs typeface="+mn-lt"/>
            </a:endParaRPr>
          </a:p>
          <a:p>
            <a:r>
              <a:rPr lang="en-GB" dirty="0" err="1">
                <a:ea typeface="+mn-lt"/>
                <a:cs typeface="+mn-lt"/>
                <a:hlinkClick r:id="rId10"/>
              </a:rPr>
              <a:t>Careerpilot</a:t>
            </a:r>
            <a:r>
              <a:rPr lang="en-GB" dirty="0">
                <a:ea typeface="+mn-lt"/>
                <a:cs typeface="+mn-lt"/>
                <a:hlinkClick r:id="rId10"/>
              </a:rPr>
              <a:t> : Jobs by subject</a:t>
            </a:r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355500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8BA3F-73E6-320D-7A51-3E1115E567F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Sport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AE3B7-AD47-C654-2AC2-AECD864346E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33400" y="1459865"/>
            <a:ext cx="10515600" cy="435133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dirty="0" err="1">
                <a:ea typeface="+mn-lt"/>
                <a:cs typeface="+mn-lt"/>
                <a:hlinkClick r:id="rId2"/>
              </a:rPr>
              <a:t>Careerpilot</a:t>
            </a:r>
            <a:r>
              <a:rPr lang="en-GB" dirty="0">
                <a:ea typeface="+mn-lt"/>
                <a:cs typeface="+mn-lt"/>
                <a:hlinkClick r:id="rId2"/>
              </a:rPr>
              <a:t> : Jobs by subject</a:t>
            </a:r>
          </a:p>
          <a:p>
            <a:r>
              <a:rPr lang="en-GB" dirty="0">
                <a:ea typeface="+mn-lt"/>
                <a:cs typeface="+mn-lt"/>
                <a:hlinkClick r:id="rId3"/>
              </a:rPr>
              <a:t>Careers in Sport &amp; Physical Activity | CEC Resource Directory</a:t>
            </a:r>
          </a:p>
          <a:p>
            <a:r>
              <a:rPr lang="en-GB" dirty="0">
                <a:ea typeface="+mn-lt"/>
                <a:cs typeface="+mn-lt"/>
                <a:hlinkClick r:id="rId4"/>
              </a:rPr>
              <a:t>Discover careers in sport | National Careers Service</a:t>
            </a:r>
          </a:p>
          <a:p>
            <a:r>
              <a:rPr lang="en-GB" dirty="0">
                <a:ea typeface="+mn-lt"/>
                <a:cs typeface="+mn-lt"/>
                <a:hlinkClick r:id="rId3"/>
              </a:rPr>
              <a:t>Careers in Sport &amp; Physical Activity | CEC Resource Directory</a:t>
            </a:r>
          </a:p>
          <a:p>
            <a:r>
              <a:rPr lang="en-GB" dirty="0">
                <a:ea typeface="+mn-lt"/>
                <a:cs typeface="+mn-lt"/>
                <a:hlinkClick r:id="rId5"/>
              </a:rPr>
              <a:t>Careers in Sport | News, jobs and career advice for Sport</a:t>
            </a:r>
          </a:p>
          <a:p>
            <a:r>
              <a:rPr lang="en-GB" dirty="0">
                <a:ea typeface="+mn-lt"/>
                <a:cs typeface="+mn-lt"/>
                <a:hlinkClick r:id="rId6"/>
              </a:rPr>
              <a:t>Careers Centre | CASES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7"/>
              </a:rPr>
              <a:t>Careers | Sport England</a:t>
            </a:r>
          </a:p>
          <a:p>
            <a:r>
              <a:rPr lang="en-GB" dirty="0">
                <a:ea typeface="+mn-lt"/>
                <a:cs typeface="+mn-lt"/>
                <a:hlinkClick r:id="rId8"/>
              </a:rPr>
              <a:t>Want to Work With Us? Find Out More - UK Sports Institute</a:t>
            </a:r>
          </a:p>
          <a:p>
            <a:r>
              <a:rPr lang="en-GB" dirty="0">
                <a:ea typeface="+mn-lt"/>
                <a:cs typeface="+mn-lt"/>
                <a:hlinkClick r:id="rId9"/>
              </a:rPr>
              <a:t>Career in Sport and the Leisure Industry - Sporting Opportunities</a:t>
            </a:r>
          </a:p>
          <a:p>
            <a:r>
              <a:rPr lang="en-GB" dirty="0">
                <a:ea typeface="+mn-lt"/>
                <a:cs typeface="+mn-lt"/>
                <a:hlinkClick r:id="rId10"/>
              </a:rPr>
              <a:t>Careers in the sport industry - </a:t>
            </a:r>
            <a:r>
              <a:rPr lang="en-GB" dirty="0" err="1">
                <a:ea typeface="+mn-lt"/>
                <a:cs typeface="+mn-lt"/>
                <a:hlinkClick r:id="rId10"/>
              </a:rPr>
              <a:t>Unitemps</a:t>
            </a:r>
            <a:endParaRPr lang="en-GB" dirty="0">
              <a:ea typeface="+mn-lt"/>
              <a:cs typeface="+mn-lt"/>
              <a:hlinkClick r:id="rId10"/>
            </a:endParaRPr>
          </a:p>
          <a:p>
            <a:r>
              <a:rPr lang="en-GB" dirty="0">
                <a:ea typeface="+mn-lt"/>
                <a:cs typeface="+mn-lt"/>
                <a:hlinkClick r:id="rId11"/>
              </a:rPr>
              <a:t>Careers In Sport Live: #CreateYourFuture</a:t>
            </a:r>
          </a:p>
          <a:p>
            <a:endParaRPr lang="en-GB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24755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57DE2-2D9A-EAD6-C662-A03D41D126B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8117C-544E-120B-4839-64D019F626C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  <a:hlinkClick r:id="rId2"/>
              </a:rPr>
              <a:t>Activities - NUSTEM</a:t>
            </a:r>
          </a:p>
          <a:p>
            <a:r>
              <a:rPr lang="en-GB">
                <a:ea typeface="+mn-lt"/>
                <a:cs typeface="+mn-lt"/>
                <a:hlinkClick r:id="rId3"/>
              </a:rPr>
              <a:t>All the resources, all in one place | CEC Resource Directory</a:t>
            </a:r>
            <a:endParaRPr lang="en-GB">
              <a:ea typeface="+mn-lt"/>
              <a:cs typeface="+mn-lt"/>
            </a:endParaRPr>
          </a:p>
          <a:p>
            <a:endParaRPr lang="en-GB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49740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8B736-F03B-86D6-0D11-B799FCA47C3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Travel &amp; Tourism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0BEE2-B3DA-B3BF-A27B-F2C37C4D42D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60120" y="1628776"/>
            <a:ext cx="105156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 err="1">
                <a:ea typeface="+mn-lt"/>
                <a:cs typeface="+mn-lt"/>
                <a:hlinkClick r:id="rId2"/>
              </a:rPr>
              <a:t>Careerpilot</a:t>
            </a:r>
            <a:r>
              <a:rPr lang="en-GB" dirty="0">
                <a:ea typeface="+mn-lt"/>
                <a:cs typeface="+mn-lt"/>
                <a:hlinkClick r:id="rId2"/>
              </a:rPr>
              <a:t> : Job sectors : Tourism : What's this about?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3"/>
              </a:rPr>
              <a:t>Careers in travel | ABTA</a:t>
            </a:r>
            <a:endParaRPr lang="en-GB" dirty="0"/>
          </a:p>
          <a:p>
            <a:r>
              <a:rPr lang="en-GB" dirty="0">
                <a:ea typeface="+mn-lt"/>
                <a:cs typeface="+mn-lt"/>
                <a:hlinkClick r:id="rId4"/>
              </a:rPr>
              <a:t>The Ultimate career Guide for travel and tourism industry</a:t>
            </a:r>
          </a:p>
          <a:p>
            <a:r>
              <a:rPr lang="en-GB" dirty="0">
                <a:ea typeface="+mn-lt"/>
                <a:cs typeface="+mn-lt"/>
                <a:hlinkClick r:id="rId5"/>
              </a:rPr>
              <a:t>View all careers | National Careers Service</a:t>
            </a:r>
          </a:p>
          <a:p>
            <a:r>
              <a:rPr lang="en-GB" dirty="0">
                <a:ea typeface="+mn-lt"/>
                <a:cs typeface="+mn-lt"/>
                <a:hlinkClick r:id="rId6"/>
              </a:rPr>
              <a:t>Tourism Management Career Guide October23.pdf</a:t>
            </a:r>
          </a:p>
          <a:p>
            <a:r>
              <a:rPr lang="en-GB" dirty="0">
                <a:ea typeface="+mn-lt"/>
                <a:cs typeface="+mn-lt"/>
                <a:hlinkClick r:id="rId7"/>
              </a:rPr>
              <a:t>How to Get Into Travel and Tourism - NCC Blog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8"/>
              </a:rPr>
              <a:t>Make it Here! Careers in Tourism &amp; Hospitality | Tourism NI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9"/>
              </a:rPr>
              <a:t>What can I do with a travel and tourism degree? | Prospects.ac.uk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10"/>
              </a:rPr>
              <a:t>Eight top skills for travel and tourism careers</a:t>
            </a:r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1404476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1896</Words>
  <Application>Microsoft Office PowerPoint</Application>
  <PresentationFormat>Widescreen</PresentationFormat>
  <Paragraphs>249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Arial,Sans-Serif</vt:lpstr>
      <vt:lpstr>Calibri</vt:lpstr>
      <vt:lpstr>Calibri Light</vt:lpstr>
      <vt:lpstr>Tahoma</vt:lpstr>
      <vt:lpstr>1_Office Theme</vt:lpstr>
      <vt:lpstr>Subject Specific Careers Links</vt:lpstr>
      <vt:lpstr>Art &amp; Design</vt:lpstr>
      <vt:lpstr>Business</vt:lpstr>
      <vt:lpstr>Computer Science</vt:lpstr>
      <vt:lpstr>Construction</vt:lpstr>
      <vt:lpstr>Dance</vt:lpstr>
      <vt:lpstr>Drama</vt:lpstr>
      <vt:lpstr>Engineering</vt:lpstr>
      <vt:lpstr>English Language and Literature</vt:lpstr>
      <vt:lpstr>EPS  (Religious studies)</vt:lpstr>
      <vt:lpstr>Languages</vt:lpstr>
      <vt:lpstr>Geography</vt:lpstr>
      <vt:lpstr>Health &amp; Social care</vt:lpstr>
      <vt:lpstr>History</vt:lpstr>
      <vt:lpstr>Hospitality and catering</vt:lpstr>
      <vt:lpstr>ICT/Creative media</vt:lpstr>
      <vt:lpstr>Mathematics</vt:lpstr>
      <vt:lpstr>Music</vt:lpstr>
      <vt:lpstr>Photography</vt:lpstr>
      <vt:lpstr>Science</vt:lpstr>
      <vt:lpstr>Sport</vt:lpstr>
      <vt:lpstr>STEM</vt:lpstr>
      <vt:lpstr>Travel &amp; Tourism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Sophie Moreton</dc:creator>
  <cp:lastModifiedBy>Sophie Moreton</cp:lastModifiedBy>
  <cp:revision>1</cp:revision>
  <dcterms:created xsi:type="dcterms:W3CDTF">2026-03-08T14:04:49Z</dcterms:created>
  <dcterms:modified xsi:type="dcterms:W3CDTF">2026-03-08T14:09:59Z</dcterms:modified>
</cp:coreProperties>
</file>